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4" r:id="rId3"/>
    <p:sldId id="257" r:id="rId4"/>
    <p:sldId id="258" r:id="rId5"/>
    <p:sldId id="263" r:id="rId6"/>
    <p:sldId id="262" r:id="rId7"/>
    <p:sldId id="261" r:id="rId8"/>
    <p:sldId id="260" r:id="rId9"/>
    <p:sldId id="259" r:id="rId10"/>
    <p:sldId id="270" r:id="rId11"/>
    <p:sldId id="269" r:id="rId12"/>
    <p:sldId id="273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6E661-20FA-43F2-B1FF-CA1FBA4A1D5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5E496B5-12EB-4DD6-AA5F-58AAC89325BC}">
      <dgm:prSet phldrT="[Tekst]"/>
      <dgm:spPr/>
      <dgm:t>
        <a:bodyPr/>
        <a:lstStyle/>
        <a:p>
          <a:r>
            <a:rPr lang="hr-HR" dirty="0"/>
            <a:t>Kako nazivamo obnavljanje dlake sisavaca koja im ujedno omogućuje mijenjanje boje krzna?</a:t>
          </a:r>
        </a:p>
      </dgm:t>
    </dgm:pt>
    <dgm:pt modelId="{DF80AA52-0987-4D53-ADE0-1731DD89C3D7}" type="parTrans" cxnId="{D7D9913D-7558-4865-9641-D8171CE435D2}">
      <dgm:prSet/>
      <dgm:spPr/>
      <dgm:t>
        <a:bodyPr/>
        <a:lstStyle/>
        <a:p>
          <a:endParaRPr lang="hr-HR"/>
        </a:p>
      </dgm:t>
    </dgm:pt>
    <dgm:pt modelId="{8846536B-4955-4E41-9C14-918B54CFF8FB}" type="sibTrans" cxnId="{D7D9913D-7558-4865-9641-D8171CE435D2}">
      <dgm:prSet/>
      <dgm:spPr/>
      <dgm:t>
        <a:bodyPr/>
        <a:lstStyle/>
        <a:p>
          <a:endParaRPr lang="hr-HR"/>
        </a:p>
      </dgm:t>
    </dgm:pt>
    <dgm:pt modelId="{D8AB179A-717D-4750-B35E-61EECC9969F8}">
      <dgm:prSet phldrT="[Tekst]"/>
      <dgm:spPr/>
      <dgm:t>
        <a:bodyPr/>
        <a:lstStyle/>
        <a:p>
          <a:r>
            <a:rPr lang="hr-HR" dirty="0"/>
            <a:t>Od kojih je dijelova sastavljen oklop kornjače?</a:t>
          </a:r>
        </a:p>
      </dgm:t>
    </dgm:pt>
    <dgm:pt modelId="{1A5F9B6A-1A37-48A0-987B-DCAC7A5D8B72}" type="parTrans" cxnId="{D6097E61-67B2-428A-8459-602B6C8C4795}">
      <dgm:prSet/>
      <dgm:spPr/>
      <dgm:t>
        <a:bodyPr/>
        <a:lstStyle/>
        <a:p>
          <a:endParaRPr lang="hr-HR"/>
        </a:p>
      </dgm:t>
    </dgm:pt>
    <dgm:pt modelId="{DDC3959A-CEDD-42C5-BECD-AE036375EFC5}" type="sibTrans" cxnId="{D6097E61-67B2-428A-8459-602B6C8C4795}">
      <dgm:prSet/>
      <dgm:spPr/>
      <dgm:t>
        <a:bodyPr/>
        <a:lstStyle/>
        <a:p>
          <a:endParaRPr lang="hr-HR"/>
        </a:p>
      </dgm:t>
    </dgm:pt>
    <dgm:pt modelId="{343F0853-D309-4745-9046-80BAC590146D}">
      <dgm:prSet phldrT="[Tekst]"/>
      <dgm:spPr/>
      <dgm:t>
        <a:bodyPr/>
        <a:lstStyle/>
        <a:p>
          <a:r>
            <a:rPr lang="hr-HR" dirty="0"/>
            <a:t>Navedi naziv žlijezde koja luči masnu tvar pri korijenu repa morskih ptica.</a:t>
          </a:r>
        </a:p>
      </dgm:t>
    </dgm:pt>
    <dgm:pt modelId="{77A3C276-48D5-4970-B53E-C7CF914427D3}" type="parTrans" cxnId="{66E25068-1FE3-4E32-84A4-5B84D6EBB4EF}">
      <dgm:prSet/>
      <dgm:spPr/>
      <dgm:t>
        <a:bodyPr/>
        <a:lstStyle/>
        <a:p>
          <a:endParaRPr lang="hr-HR"/>
        </a:p>
      </dgm:t>
    </dgm:pt>
    <dgm:pt modelId="{D9D87CB0-0C4C-44DC-AE50-B076E2089F43}" type="sibTrans" cxnId="{66E25068-1FE3-4E32-84A4-5B84D6EBB4EF}">
      <dgm:prSet/>
      <dgm:spPr/>
      <dgm:t>
        <a:bodyPr/>
        <a:lstStyle/>
        <a:p>
          <a:endParaRPr lang="hr-HR"/>
        </a:p>
      </dgm:t>
    </dgm:pt>
    <dgm:pt modelId="{4DA6B90B-3F91-46C7-91D0-B3E6AD1A789E}">
      <dgm:prSet/>
      <dgm:spPr/>
      <dgm:t>
        <a:bodyPr/>
        <a:lstStyle/>
        <a:p>
          <a:r>
            <a:rPr lang="hr-HR" dirty="0"/>
            <a:t>Navedi prilagodbe gujavice na kretanje?</a:t>
          </a:r>
        </a:p>
      </dgm:t>
    </dgm:pt>
    <dgm:pt modelId="{1F076491-707C-43C4-86F2-36E80E03ED56}" type="parTrans" cxnId="{715F8206-C1F0-4C2C-951E-F5A4AF31ECFD}">
      <dgm:prSet/>
      <dgm:spPr/>
      <dgm:t>
        <a:bodyPr/>
        <a:lstStyle/>
        <a:p>
          <a:endParaRPr lang="hr-HR"/>
        </a:p>
      </dgm:t>
    </dgm:pt>
    <dgm:pt modelId="{2AD550E4-737A-40F3-A66E-D7B8CFCF0D9F}" type="sibTrans" cxnId="{715F8206-C1F0-4C2C-951E-F5A4AF31ECFD}">
      <dgm:prSet/>
      <dgm:spPr/>
      <dgm:t>
        <a:bodyPr/>
        <a:lstStyle/>
        <a:p>
          <a:endParaRPr lang="hr-HR"/>
        </a:p>
      </dgm:t>
    </dgm:pt>
    <dgm:pt modelId="{9A8A5E07-5AAF-4A9E-A5DE-4A7D733CFDE3}">
      <dgm:prSet/>
      <dgm:spPr/>
      <dgm:t>
        <a:bodyPr/>
        <a:lstStyle/>
        <a:p>
          <a:r>
            <a:rPr lang="hr-HR" dirty="0"/>
            <a:t>Koji sisavci imaju dlake preobražene u bodlje za obranu od neprijatelja?</a:t>
          </a:r>
        </a:p>
      </dgm:t>
    </dgm:pt>
    <dgm:pt modelId="{A9356658-C7E8-46A1-BFBE-E547615A1389}" type="parTrans" cxnId="{6BEF52C5-7134-4874-BF3A-87C5AE87D554}">
      <dgm:prSet/>
      <dgm:spPr/>
      <dgm:t>
        <a:bodyPr/>
        <a:lstStyle/>
        <a:p>
          <a:endParaRPr lang="hr-HR"/>
        </a:p>
      </dgm:t>
    </dgm:pt>
    <dgm:pt modelId="{14F4CE95-1753-473F-9337-BB162F52D9FC}" type="sibTrans" cxnId="{6BEF52C5-7134-4874-BF3A-87C5AE87D554}">
      <dgm:prSet/>
      <dgm:spPr/>
      <dgm:t>
        <a:bodyPr/>
        <a:lstStyle/>
        <a:p>
          <a:endParaRPr lang="hr-HR"/>
        </a:p>
      </dgm:t>
    </dgm:pt>
    <dgm:pt modelId="{239A6B15-EB10-4976-9A0C-315847A795E1}" type="pres">
      <dgm:prSet presAssocID="{88A6E661-20FA-43F2-B1FF-CA1FBA4A1D55}" presName="linearFlow" presStyleCnt="0">
        <dgm:presLayoutVars>
          <dgm:dir/>
          <dgm:resizeHandles val="exact"/>
        </dgm:presLayoutVars>
      </dgm:prSet>
      <dgm:spPr/>
    </dgm:pt>
    <dgm:pt modelId="{3847B476-EEA8-447B-A880-116830EE3010}" type="pres">
      <dgm:prSet presAssocID="{C5E496B5-12EB-4DD6-AA5F-58AAC89325BC}" presName="composite" presStyleCnt="0"/>
      <dgm:spPr/>
    </dgm:pt>
    <dgm:pt modelId="{33555E91-445E-4A0E-8EF6-4B148CC54375}" type="pres">
      <dgm:prSet presAssocID="{C5E496B5-12EB-4DD6-AA5F-58AAC89325BC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8C31210-6504-4587-B760-9C8B746D6075}" type="pres">
      <dgm:prSet presAssocID="{C5E496B5-12EB-4DD6-AA5F-58AAC89325B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26E96B-09AA-4ACD-9663-F5D924134A93}" type="pres">
      <dgm:prSet presAssocID="{8846536B-4955-4E41-9C14-918B54CFF8FB}" presName="spacing" presStyleCnt="0"/>
      <dgm:spPr/>
    </dgm:pt>
    <dgm:pt modelId="{693082DF-D728-4E2A-97E2-4D3153F19FA1}" type="pres">
      <dgm:prSet presAssocID="{D8AB179A-717D-4750-B35E-61EECC9969F8}" presName="composite" presStyleCnt="0"/>
      <dgm:spPr/>
    </dgm:pt>
    <dgm:pt modelId="{6EDD1B73-B4BE-4705-A2E5-E23CA4302014}" type="pres">
      <dgm:prSet presAssocID="{D8AB179A-717D-4750-B35E-61EECC9969F8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8278761-7EE8-4999-BA72-B373B9CE337B}" type="pres">
      <dgm:prSet presAssocID="{D8AB179A-717D-4750-B35E-61EECC9969F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D62F5A-C98D-41AD-AD87-843E1A8F7B67}" type="pres">
      <dgm:prSet presAssocID="{DDC3959A-CEDD-42C5-BECD-AE036375EFC5}" presName="spacing" presStyleCnt="0"/>
      <dgm:spPr/>
    </dgm:pt>
    <dgm:pt modelId="{33E22183-8A93-4BF7-85C0-35BC51774FAC}" type="pres">
      <dgm:prSet presAssocID="{9A8A5E07-5AAF-4A9E-A5DE-4A7D733CFDE3}" presName="composite" presStyleCnt="0"/>
      <dgm:spPr/>
    </dgm:pt>
    <dgm:pt modelId="{9209B372-D8AC-4E0A-A612-F68DD334A91B}" type="pres">
      <dgm:prSet presAssocID="{9A8A5E07-5AAF-4A9E-A5DE-4A7D733CFDE3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0D40AAB-8753-4437-8E3B-207343FBE5BF}" type="pres">
      <dgm:prSet presAssocID="{9A8A5E07-5AAF-4A9E-A5DE-4A7D733CFDE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8C9DCEB-EB04-4313-81DB-CF83451DC6B5}" type="pres">
      <dgm:prSet presAssocID="{14F4CE95-1753-473F-9337-BB162F52D9FC}" presName="spacing" presStyleCnt="0"/>
      <dgm:spPr/>
    </dgm:pt>
    <dgm:pt modelId="{0A77E3FC-C372-4AF4-8F46-6033649D2547}" type="pres">
      <dgm:prSet presAssocID="{4DA6B90B-3F91-46C7-91D0-B3E6AD1A789E}" presName="composite" presStyleCnt="0"/>
      <dgm:spPr/>
    </dgm:pt>
    <dgm:pt modelId="{9FC1F091-A8BD-421C-AB3D-95BBB632D3D6}" type="pres">
      <dgm:prSet presAssocID="{4DA6B90B-3F91-46C7-91D0-B3E6AD1A789E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AA4F54C-3187-4CCC-A6D7-0B1026630780}" type="pres">
      <dgm:prSet presAssocID="{4DA6B90B-3F91-46C7-91D0-B3E6AD1A789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E9C5B4-8EB2-4540-B96D-D78D25025961}" type="pres">
      <dgm:prSet presAssocID="{2AD550E4-737A-40F3-A66E-D7B8CFCF0D9F}" presName="spacing" presStyleCnt="0"/>
      <dgm:spPr/>
    </dgm:pt>
    <dgm:pt modelId="{08F73F14-6E2B-4E32-8331-69A07FF291DB}" type="pres">
      <dgm:prSet presAssocID="{343F0853-D309-4745-9046-80BAC590146D}" presName="composite" presStyleCnt="0"/>
      <dgm:spPr/>
    </dgm:pt>
    <dgm:pt modelId="{DCD3BF06-CBE2-43B6-BBE6-28EDF81EEB78}" type="pres">
      <dgm:prSet presAssocID="{343F0853-D309-4745-9046-80BAC590146D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BF0F0A3-A025-4246-861B-7B9B02FE3FBF}" type="pres">
      <dgm:prSet presAssocID="{343F0853-D309-4745-9046-80BAC590146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7A087FC-DAAA-4530-9BEB-4354F76B52EE}" type="presOf" srcId="{D8AB179A-717D-4750-B35E-61EECC9969F8}" destId="{88278761-7EE8-4999-BA72-B373B9CE337B}" srcOrd="0" destOrd="0" presId="urn:microsoft.com/office/officeart/2005/8/layout/vList3"/>
    <dgm:cxn modelId="{79AB1090-CCA4-448E-BA26-791F51F51AD8}" type="presOf" srcId="{4DA6B90B-3F91-46C7-91D0-B3E6AD1A789E}" destId="{9AA4F54C-3187-4CCC-A6D7-0B1026630780}" srcOrd="0" destOrd="0" presId="urn:microsoft.com/office/officeart/2005/8/layout/vList3"/>
    <dgm:cxn modelId="{6BEF52C5-7134-4874-BF3A-87C5AE87D554}" srcId="{88A6E661-20FA-43F2-B1FF-CA1FBA4A1D55}" destId="{9A8A5E07-5AAF-4A9E-A5DE-4A7D733CFDE3}" srcOrd="2" destOrd="0" parTransId="{A9356658-C7E8-46A1-BFBE-E547615A1389}" sibTransId="{14F4CE95-1753-473F-9337-BB162F52D9FC}"/>
    <dgm:cxn modelId="{88D0D93B-2CC2-435E-934B-207C5B387A44}" type="presOf" srcId="{343F0853-D309-4745-9046-80BAC590146D}" destId="{EBF0F0A3-A025-4246-861B-7B9B02FE3FBF}" srcOrd="0" destOrd="0" presId="urn:microsoft.com/office/officeart/2005/8/layout/vList3"/>
    <dgm:cxn modelId="{D6097E61-67B2-428A-8459-602B6C8C4795}" srcId="{88A6E661-20FA-43F2-B1FF-CA1FBA4A1D55}" destId="{D8AB179A-717D-4750-B35E-61EECC9969F8}" srcOrd="1" destOrd="0" parTransId="{1A5F9B6A-1A37-48A0-987B-DCAC7A5D8B72}" sibTransId="{DDC3959A-CEDD-42C5-BECD-AE036375EFC5}"/>
    <dgm:cxn modelId="{14CFFBD9-D694-4F91-99E9-5E871E6D00C7}" type="presOf" srcId="{C5E496B5-12EB-4DD6-AA5F-58AAC89325BC}" destId="{18C31210-6504-4587-B760-9C8B746D6075}" srcOrd="0" destOrd="0" presId="urn:microsoft.com/office/officeart/2005/8/layout/vList3"/>
    <dgm:cxn modelId="{66911DD6-E3BD-40F7-BC7B-D1F174B368B6}" type="presOf" srcId="{88A6E661-20FA-43F2-B1FF-CA1FBA4A1D55}" destId="{239A6B15-EB10-4976-9A0C-315847A795E1}" srcOrd="0" destOrd="0" presId="urn:microsoft.com/office/officeart/2005/8/layout/vList3"/>
    <dgm:cxn modelId="{66E25068-1FE3-4E32-84A4-5B84D6EBB4EF}" srcId="{88A6E661-20FA-43F2-B1FF-CA1FBA4A1D55}" destId="{343F0853-D309-4745-9046-80BAC590146D}" srcOrd="4" destOrd="0" parTransId="{77A3C276-48D5-4970-B53E-C7CF914427D3}" sibTransId="{D9D87CB0-0C4C-44DC-AE50-B076E2089F43}"/>
    <dgm:cxn modelId="{D7D9913D-7558-4865-9641-D8171CE435D2}" srcId="{88A6E661-20FA-43F2-B1FF-CA1FBA4A1D55}" destId="{C5E496B5-12EB-4DD6-AA5F-58AAC89325BC}" srcOrd="0" destOrd="0" parTransId="{DF80AA52-0987-4D53-ADE0-1731DD89C3D7}" sibTransId="{8846536B-4955-4E41-9C14-918B54CFF8FB}"/>
    <dgm:cxn modelId="{4BCCBC8E-C059-4222-B62B-31589B0EE365}" type="presOf" srcId="{9A8A5E07-5AAF-4A9E-A5DE-4A7D733CFDE3}" destId="{10D40AAB-8753-4437-8E3B-207343FBE5BF}" srcOrd="0" destOrd="0" presId="urn:microsoft.com/office/officeart/2005/8/layout/vList3"/>
    <dgm:cxn modelId="{715F8206-C1F0-4C2C-951E-F5A4AF31ECFD}" srcId="{88A6E661-20FA-43F2-B1FF-CA1FBA4A1D55}" destId="{4DA6B90B-3F91-46C7-91D0-B3E6AD1A789E}" srcOrd="3" destOrd="0" parTransId="{1F076491-707C-43C4-86F2-36E80E03ED56}" sibTransId="{2AD550E4-737A-40F3-A66E-D7B8CFCF0D9F}"/>
    <dgm:cxn modelId="{F470E6D8-CFEA-4A93-8E87-48F157E7474C}" type="presParOf" srcId="{239A6B15-EB10-4976-9A0C-315847A795E1}" destId="{3847B476-EEA8-447B-A880-116830EE3010}" srcOrd="0" destOrd="0" presId="urn:microsoft.com/office/officeart/2005/8/layout/vList3"/>
    <dgm:cxn modelId="{FF0FF474-7C3A-482D-8BA7-784619FEE65D}" type="presParOf" srcId="{3847B476-EEA8-447B-A880-116830EE3010}" destId="{33555E91-445E-4A0E-8EF6-4B148CC54375}" srcOrd="0" destOrd="0" presId="urn:microsoft.com/office/officeart/2005/8/layout/vList3"/>
    <dgm:cxn modelId="{F3E480AA-EC15-4F69-ADB2-D98CBCAABF87}" type="presParOf" srcId="{3847B476-EEA8-447B-A880-116830EE3010}" destId="{18C31210-6504-4587-B760-9C8B746D6075}" srcOrd="1" destOrd="0" presId="urn:microsoft.com/office/officeart/2005/8/layout/vList3"/>
    <dgm:cxn modelId="{E5B96DB0-155F-404B-903E-34FCB74432F7}" type="presParOf" srcId="{239A6B15-EB10-4976-9A0C-315847A795E1}" destId="{E926E96B-09AA-4ACD-9663-F5D924134A93}" srcOrd="1" destOrd="0" presId="urn:microsoft.com/office/officeart/2005/8/layout/vList3"/>
    <dgm:cxn modelId="{B665E752-DE22-45B2-8C4D-297F29EA83F5}" type="presParOf" srcId="{239A6B15-EB10-4976-9A0C-315847A795E1}" destId="{693082DF-D728-4E2A-97E2-4D3153F19FA1}" srcOrd="2" destOrd="0" presId="urn:microsoft.com/office/officeart/2005/8/layout/vList3"/>
    <dgm:cxn modelId="{C448BABE-D6E7-44B6-B673-4B8155418343}" type="presParOf" srcId="{693082DF-D728-4E2A-97E2-4D3153F19FA1}" destId="{6EDD1B73-B4BE-4705-A2E5-E23CA4302014}" srcOrd="0" destOrd="0" presId="urn:microsoft.com/office/officeart/2005/8/layout/vList3"/>
    <dgm:cxn modelId="{9565DA17-9CD7-4A3B-8E68-8AEFCD98DE41}" type="presParOf" srcId="{693082DF-D728-4E2A-97E2-4D3153F19FA1}" destId="{88278761-7EE8-4999-BA72-B373B9CE337B}" srcOrd="1" destOrd="0" presId="urn:microsoft.com/office/officeart/2005/8/layout/vList3"/>
    <dgm:cxn modelId="{DA795DA5-E233-4744-A0D3-BAB40308E323}" type="presParOf" srcId="{239A6B15-EB10-4976-9A0C-315847A795E1}" destId="{75D62F5A-C98D-41AD-AD87-843E1A8F7B67}" srcOrd="3" destOrd="0" presId="urn:microsoft.com/office/officeart/2005/8/layout/vList3"/>
    <dgm:cxn modelId="{1AF6E8CF-63E4-4728-9040-3BD1C6AB50B7}" type="presParOf" srcId="{239A6B15-EB10-4976-9A0C-315847A795E1}" destId="{33E22183-8A93-4BF7-85C0-35BC51774FAC}" srcOrd="4" destOrd="0" presId="urn:microsoft.com/office/officeart/2005/8/layout/vList3"/>
    <dgm:cxn modelId="{0150E1D2-0016-4172-8AFB-D3B64276AF46}" type="presParOf" srcId="{33E22183-8A93-4BF7-85C0-35BC51774FAC}" destId="{9209B372-D8AC-4E0A-A612-F68DD334A91B}" srcOrd="0" destOrd="0" presId="urn:microsoft.com/office/officeart/2005/8/layout/vList3"/>
    <dgm:cxn modelId="{C6D8EA10-256E-4F84-AB8D-9E20EADF77B3}" type="presParOf" srcId="{33E22183-8A93-4BF7-85C0-35BC51774FAC}" destId="{10D40AAB-8753-4437-8E3B-207343FBE5BF}" srcOrd="1" destOrd="0" presId="urn:microsoft.com/office/officeart/2005/8/layout/vList3"/>
    <dgm:cxn modelId="{39B97DE7-166F-4AC1-8B33-9DB7AEF6E4E0}" type="presParOf" srcId="{239A6B15-EB10-4976-9A0C-315847A795E1}" destId="{48C9DCEB-EB04-4313-81DB-CF83451DC6B5}" srcOrd="5" destOrd="0" presId="urn:microsoft.com/office/officeart/2005/8/layout/vList3"/>
    <dgm:cxn modelId="{9EC12CF6-BD81-47F2-A60C-E96046AAF175}" type="presParOf" srcId="{239A6B15-EB10-4976-9A0C-315847A795E1}" destId="{0A77E3FC-C372-4AF4-8F46-6033649D2547}" srcOrd="6" destOrd="0" presId="urn:microsoft.com/office/officeart/2005/8/layout/vList3"/>
    <dgm:cxn modelId="{CC13920B-7F14-4584-81FD-06C288478650}" type="presParOf" srcId="{0A77E3FC-C372-4AF4-8F46-6033649D2547}" destId="{9FC1F091-A8BD-421C-AB3D-95BBB632D3D6}" srcOrd="0" destOrd="0" presId="urn:microsoft.com/office/officeart/2005/8/layout/vList3"/>
    <dgm:cxn modelId="{ECAA3EBA-CD41-4DC1-8836-EB6A09C27C96}" type="presParOf" srcId="{0A77E3FC-C372-4AF4-8F46-6033649D2547}" destId="{9AA4F54C-3187-4CCC-A6D7-0B1026630780}" srcOrd="1" destOrd="0" presId="urn:microsoft.com/office/officeart/2005/8/layout/vList3"/>
    <dgm:cxn modelId="{EA514F5E-5948-4493-9426-FD609CB7585E}" type="presParOf" srcId="{239A6B15-EB10-4976-9A0C-315847A795E1}" destId="{0BE9C5B4-8EB2-4540-B96D-D78D25025961}" srcOrd="7" destOrd="0" presId="urn:microsoft.com/office/officeart/2005/8/layout/vList3"/>
    <dgm:cxn modelId="{F6D5EF57-1B68-47EB-8BA1-9563AE42F85D}" type="presParOf" srcId="{239A6B15-EB10-4976-9A0C-315847A795E1}" destId="{08F73F14-6E2B-4E32-8331-69A07FF291DB}" srcOrd="8" destOrd="0" presId="urn:microsoft.com/office/officeart/2005/8/layout/vList3"/>
    <dgm:cxn modelId="{46F0A597-0942-479B-9143-2F52F2068010}" type="presParOf" srcId="{08F73F14-6E2B-4E32-8331-69A07FF291DB}" destId="{DCD3BF06-CBE2-43B6-BBE6-28EDF81EEB78}" srcOrd="0" destOrd="0" presId="urn:microsoft.com/office/officeart/2005/8/layout/vList3"/>
    <dgm:cxn modelId="{BF089D3D-54D9-4FFF-BBDD-6FA5D262B2DC}" type="presParOf" srcId="{08F73F14-6E2B-4E32-8331-69A07FF291DB}" destId="{EBF0F0A3-A025-4246-861B-7B9B02FE3F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31210-6504-4587-B760-9C8B746D6075}">
      <dsp:nvSpPr>
        <dsp:cNvPr id="0" name=""/>
        <dsp:cNvSpPr/>
      </dsp:nvSpPr>
      <dsp:spPr>
        <a:xfrm rot="10800000">
          <a:off x="1315730" y="706"/>
          <a:ext cx="4461230" cy="7681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73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Kako nazivamo obnavljanje dlake sisavaca koja im ujedno omogućuje mijenjanje boje krzna?</a:t>
          </a:r>
        </a:p>
      </dsp:txBody>
      <dsp:txXfrm rot="10800000">
        <a:off x="1507767" y="706"/>
        <a:ext cx="4269193" cy="768149"/>
      </dsp:txXfrm>
    </dsp:sp>
    <dsp:sp modelId="{33555E91-445E-4A0E-8EF6-4B148CC54375}">
      <dsp:nvSpPr>
        <dsp:cNvPr id="0" name=""/>
        <dsp:cNvSpPr/>
      </dsp:nvSpPr>
      <dsp:spPr>
        <a:xfrm>
          <a:off x="931655" y="706"/>
          <a:ext cx="768149" cy="7681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78761-7EE8-4999-BA72-B373B9CE337B}">
      <dsp:nvSpPr>
        <dsp:cNvPr id="0" name=""/>
        <dsp:cNvSpPr/>
      </dsp:nvSpPr>
      <dsp:spPr>
        <a:xfrm rot="10800000">
          <a:off x="1315730" y="998154"/>
          <a:ext cx="4461230" cy="7681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73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Od kojih je dijelova sastavljen oklop kornjače?</a:t>
          </a:r>
        </a:p>
      </dsp:txBody>
      <dsp:txXfrm rot="10800000">
        <a:off x="1507767" y="998154"/>
        <a:ext cx="4269193" cy="768149"/>
      </dsp:txXfrm>
    </dsp:sp>
    <dsp:sp modelId="{6EDD1B73-B4BE-4705-A2E5-E23CA4302014}">
      <dsp:nvSpPr>
        <dsp:cNvPr id="0" name=""/>
        <dsp:cNvSpPr/>
      </dsp:nvSpPr>
      <dsp:spPr>
        <a:xfrm>
          <a:off x="931655" y="998154"/>
          <a:ext cx="768149" cy="76814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40AAB-8753-4437-8E3B-207343FBE5BF}">
      <dsp:nvSpPr>
        <dsp:cNvPr id="0" name=""/>
        <dsp:cNvSpPr/>
      </dsp:nvSpPr>
      <dsp:spPr>
        <a:xfrm rot="10800000">
          <a:off x="1315730" y="1995603"/>
          <a:ext cx="4461230" cy="7681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73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Koji sisavci imaju dlake preobražene u bodlje za obranu od neprijatelja?</a:t>
          </a:r>
        </a:p>
      </dsp:txBody>
      <dsp:txXfrm rot="10800000">
        <a:off x="1507767" y="1995603"/>
        <a:ext cx="4269193" cy="768149"/>
      </dsp:txXfrm>
    </dsp:sp>
    <dsp:sp modelId="{9209B372-D8AC-4E0A-A612-F68DD334A91B}">
      <dsp:nvSpPr>
        <dsp:cNvPr id="0" name=""/>
        <dsp:cNvSpPr/>
      </dsp:nvSpPr>
      <dsp:spPr>
        <a:xfrm>
          <a:off x="931655" y="1995603"/>
          <a:ext cx="768149" cy="76814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4F54C-3187-4CCC-A6D7-0B1026630780}">
      <dsp:nvSpPr>
        <dsp:cNvPr id="0" name=""/>
        <dsp:cNvSpPr/>
      </dsp:nvSpPr>
      <dsp:spPr>
        <a:xfrm rot="10800000">
          <a:off x="1315730" y="2993051"/>
          <a:ext cx="4461230" cy="7681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73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Navedi prilagodbe gujavice na kretanje?</a:t>
          </a:r>
        </a:p>
      </dsp:txBody>
      <dsp:txXfrm rot="10800000">
        <a:off x="1507767" y="2993051"/>
        <a:ext cx="4269193" cy="768149"/>
      </dsp:txXfrm>
    </dsp:sp>
    <dsp:sp modelId="{9FC1F091-A8BD-421C-AB3D-95BBB632D3D6}">
      <dsp:nvSpPr>
        <dsp:cNvPr id="0" name=""/>
        <dsp:cNvSpPr/>
      </dsp:nvSpPr>
      <dsp:spPr>
        <a:xfrm>
          <a:off x="931655" y="2993051"/>
          <a:ext cx="768149" cy="76814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0F0A3-A025-4246-861B-7B9B02FE3FBF}">
      <dsp:nvSpPr>
        <dsp:cNvPr id="0" name=""/>
        <dsp:cNvSpPr/>
      </dsp:nvSpPr>
      <dsp:spPr>
        <a:xfrm rot="10800000">
          <a:off x="1315730" y="3990499"/>
          <a:ext cx="4461230" cy="7681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73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Navedi naziv žlijezde koja luči masnu tvar pri korijenu repa morskih ptica.</a:t>
          </a:r>
        </a:p>
      </dsp:txBody>
      <dsp:txXfrm rot="10800000">
        <a:off x="1507767" y="3990499"/>
        <a:ext cx="4269193" cy="768149"/>
      </dsp:txXfrm>
    </dsp:sp>
    <dsp:sp modelId="{DCD3BF06-CBE2-43B6-BBE6-28EDF81EEB78}">
      <dsp:nvSpPr>
        <dsp:cNvPr id="0" name=""/>
        <dsp:cNvSpPr/>
      </dsp:nvSpPr>
      <dsp:spPr>
        <a:xfrm>
          <a:off x="931655" y="3990499"/>
          <a:ext cx="768149" cy="76814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7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4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61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73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70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86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81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79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33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40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5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55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67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90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2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4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9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9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4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7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2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1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3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85F5-77E0-4FBF-A091-F3F9C7C9C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666" y="1511662"/>
            <a:ext cx="6674667" cy="1843669"/>
          </a:xfrm>
        </p:spPr>
        <p:txBody>
          <a:bodyPr>
            <a:normAutofit/>
          </a:bodyPr>
          <a:lstStyle/>
          <a:p>
            <a:r>
              <a:rPr lang="hr-HR" sz="4000" b="1" dirty="0"/>
              <a:t>ZAŠTITA ŽIVIH BIĆA</a:t>
            </a:r>
            <a:br>
              <a:rPr lang="hr-HR" sz="4000" b="1" dirty="0"/>
            </a:br>
            <a:r>
              <a:rPr lang="hr-HR" sz="4000" b="1" dirty="0"/>
              <a:t>Kakav pokrov tijela imaju kralježnjaci?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46932-7778-472A-9D0F-213D7FA008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hr-HR" dirty="0">
                <a:hlinkClick r:id="rId3" action="ppaction://hlinksldjump"/>
              </a:rPr>
              <a:t>Kakav pokrov tijela imaju </a:t>
            </a:r>
            <a:r>
              <a:rPr lang="hr-HR" dirty="0" smtClean="0">
                <a:hlinkClick r:id="rId3" action="ppaction://hlinksldjump"/>
              </a:rPr>
              <a:t>kralježnjaci</a:t>
            </a:r>
            <a:r>
              <a:rPr lang="hr-HR" dirty="0">
                <a:hlinkClick r:id="rId3" action="ppaction://hlinksldjump"/>
              </a:rPr>
              <a:t>?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4" action="ppaction://hlinksldjump"/>
              </a:rPr>
              <a:t>Kakav pokrov tijela imaju beskralježnjaci?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5" action="ppaction://hlinksldjump"/>
              </a:rPr>
              <a:t>Kakav je pokrov tijela nametnika?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 err="1"/>
              <a:t>Imunosni</a:t>
            </a:r>
            <a:r>
              <a:rPr lang="hr-HR" dirty="0"/>
              <a:t> sustav životinja</a:t>
            </a:r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AE8981B-B72C-4963-8D22-9BB3EA6BC41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8627" y="870547"/>
            <a:ext cx="6295557" cy="5462981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310644" y="5902884"/>
            <a:ext cx="6361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</a:rPr>
              <a:t> </a:t>
            </a:r>
            <a:r>
              <a:rPr lang="hr-HR" sz="1600" dirty="0">
                <a:latin typeface="arial" panose="020B0604020202020204" pitchFamily="34" charset="0"/>
              </a:rPr>
              <a:t>Lisica je lukava, al' joj se ipak </a:t>
            </a:r>
            <a:r>
              <a:rPr lang="hr-HR" sz="1600" b="1" dirty="0">
                <a:latin typeface="arial" panose="020B0604020202020204" pitchFamily="34" charset="0"/>
              </a:rPr>
              <a:t>kože</a:t>
            </a:r>
            <a:r>
              <a:rPr lang="hr-HR" sz="1600" dirty="0">
                <a:latin typeface="arial" panose="020B0604020202020204" pitchFamily="34" charset="0"/>
              </a:rPr>
              <a:t> prodaju.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8374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5825" y="727420"/>
            <a:ext cx="4615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Pokrov tijela nametnika</a:t>
            </a:r>
            <a:r>
              <a:rPr lang="hr-HR" sz="20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1B60B93-3AB6-4608-BCEB-9B243BEADC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764" y="1291331"/>
            <a:ext cx="8441356" cy="473938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23094" y="1591927"/>
            <a:ext cx="421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b="1" dirty="0">
                <a:solidFill>
                  <a:schemeClr val="bg1"/>
                </a:solidFill>
              </a:rPr>
              <a:t>jednostavni organizmi</a:t>
            </a:r>
            <a:r>
              <a:rPr lang="hr-HR" dirty="0">
                <a:solidFill>
                  <a:schemeClr val="bg1"/>
                </a:solidFill>
              </a:rPr>
              <a:t>, beskralježnjaci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094" y="1968196"/>
            <a:ext cx="388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žive u </a:t>
            </a:r>
            <a:r>
              <a:rPr lang="hr-HR" b="1" dirty="0">
                <a:solidFill>
                  <a:schemeClr val="bg1"/>
                </a:solidFill>
              </a:rPr>
              <a:t>probavilu</a:t>
            </a:r>
            <a:r>
              <a:rPr lang="hr-HR" dirty="0">
                <a:solidFill>
                  <a:schemeClr val="bg1"/>
                </a:solidFill>
              </a:rPr>
              <a:t> domaćina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4587" y="2311166"/>
            <a:ext cx="326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b="1" dirty="0">
                <a:solidFill>
                  <a:schemeClr val="bg1"/>
                </a:solidFill>
              </a:rPr>
              <a:t>metilji, trakavice, dječja glista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4586" y="2692976"/>
            <a:ext cx="524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b="1" dirty="0">
                <a:solidFill>
                  <a:schemeClr val="bg1"/>
                </a:solidFill>
              </a:rPr>
              <a:t>debela </a:t>
            </a:r>
            <a:r>
              <a:rPr lang="hr-HR" dirty="0" smtClean="0">
                <a:solidFill>
                  <a:schemeClr val="bg1"/>
                </a:solidFill>
              </a:rPr>
              <a:t>koža – </a:t>
            </a:r>
            <a:r>
              <a:rPr lang="hr-HR" b="1" dirty="0" smtClean="0">
                <a:solidFill>
                  <a:schemeClr val="bg1"/>
                </a:solidFill>
              </a:rPr>
              <a:t>štiti </a:t>
            </a:r>
            <a:r>
              <a:rPr lang="hr-HR" dirty="0">
                <a:solidFill>
                  <a:schemeClr val="bg1"/>
                </a:solidFill>
              </a:rPr>
              <a:t>od probavnih sokova domaćina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094" y="3069245"/>
            <a:ext cx="373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preko kože </a:t>
            </a:r>
            <a:r>
              <a:rPr lang="hr-HR" dirty="0" smtClean="0">
                <a:solidFill>
                  <a:schemeClr val="bg1"/>
                </a:solidFill>
              </a:rPr>
              <a:t>čine </a:t>
            </a:r>
            <a:r>
              <a:rPr lang="hr-HR" b="1" dirty="0">
                <a:solidFill>
                  <a:schemeClr val="bg1"/>
                </a:solidFill>
              </a:rPr>
              <a:t>izmjenu</a:t>
            </a:r>
            <a:r>
              <a:rPr lang="hr-HR" dirty="0">
                <a:solidFill>
                  <a:schemeClr val="bg1"/>
                </a:solidFill>
              </a:rPr>
              <a:t> tvari</a:t>
            </a:r>
          </a:p>
        </p:txBody>
      </p:sp>
    </p:spTree>
    <p:extLst>
      <p:ext uri="{BB962C8B-B14F-4D97-AF65-F5344CB8AC3E}">
        <p14:creationId xmlns:p14="http://schemas.microsoft.com/office/powerpoint/2010/main" val="92572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00332" y="622336"/>
            <a:ext cx="2958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Imunosni sustav životinja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8C28FFE-E91E-4FF4-8110-EAC3C9D284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7742" y="1022446"/>
            <a:ext cx="4544329" cy="396601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95329" y="5236319"/>
            <a:ext cx="743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b="1" dirty="0"/>
              <a:t>z</a:t>
            </a:r>
            <a:r>
              <a:rPr lang="hr-HR" b="1" dirty="0" smtClean="0"/>
              <a:t>oonoze </a:t>
            </a:r>
            <a:r>
              <a:rPr lang="hr-HR" dirty="0" smtClean="0"/>
              <a:t>– zarazne </a:t>
            </a:r>
            <a:r>
              <a:rPr lang="hr-HR" dirty="0"/>
              <a:t>bolesti zajedničke ljudima i </a:t>
            </a:r>
            <a:r>
              <a:rPr lang="hr-HR" dirty="0" smtClean="0"/>
              <a:t>nekim </a:t>
            </a:r>
            <a:r>
              <a:rPr lang="hr-HR" dirty="0"/>
              <a:t>životinjama</a:t>
            </a:r>
          </a:p>
        </p:txBody>
      </p:sp>
    </p:spTree>
    <p:extLst>
      <p:ext uri="{BB962C8B-B14F-4D97-AF65-F5344CB8AC3E}">
        <p14:creationId xmlns:p14="http://schemas.microsoft.com/office/powerpoint/2010/main" val="42395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07818" y="588476"/>
            <a:ext cx="407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PONAVLJANJE</a:t>
            </a:r>
          </a:p>
        </p:txBody>
      </p:sp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293463403"/>
              </p:ext>
            </p:extLst>
          </p:nvPr>
        </p:nvGraphicFramePr>
        <p:xfrm>
          <a:off x="1231271" y="1397000"/>
          <a:ext cx="6708617" cy="4759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407405" y="957808"/>
            <a:ext cx="628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Trebaš </a:t>
            </a:r>
            <a:r>
              <a:rPr lang="hr-HR" b="1" dirty="0"/>
              <a:t>postaviti</a:t>
            </a:r>
            <a:r>
              <a:rPr lang="hr-HR" dirty="0"/>
              <a:t> pitanje tako da je zadani pojam </a:t>
            </a:r>
            <a:r>
              <a:rPr lang="hr-HR" b="1" dirty="0"/>
              <a:t>odgovor</a:t>
            </a:r>
            <a:r>
              <a:rPr lang="hr-HR" dirty="0"/>
              <a:t>.</a:t>
            </a:r>
          </a:p>
        </p:txBody>
      </p:sp>
      <p:sp>
        <p:nvSpPr>
          <p:cNvPr id="5" name="Pravokutnik 4"/>
          <p:cNvSpPr/>
          <p:nvPr/>
        </p:nvSpPr>
        <p:spPr>
          <a:xfrm>
            <a:off x="2978590" y="1397000"/>
            <a:ext cx="4019739" cy="76677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LINJANJE</a:t>
            </a:r>
          </a:p>
        </p:txBody>
      </p:sp>
      <p:sp>
        <p:nvSpPr>
          <p:cNvPr id="6" name="Pravokutnik 5"/>
          <p:cNvSpPr/>
          <p:nvPr/>
        </p:nvSpPr>
        <p:spPr>
          <a:xfrm>
            <a:off x="2978590" y="2409479"/>
            <a:ext cx="4019739" cy="7667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KUPOLASTA LEĐNA I RAVNA TRBUŠNA KORA</a:t>
            </a:r>
          </a:p>
        </p:txBody>
      </p:sp>
      <p:sp>
        <p:nvSpPr>
          <p:cNvPr id="8" name="Pravokutnik 7"/>
          <p:cNvSpPr/>
          <p:nvPr/>
        </p:nvSpPr>
        <p:spPr>
          <a:xfrm>
            <a:off x="2978589" y="3386022"/>
            <a:ext cx="4019739" cy="7667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JEŽ I DIKOBRAZ</a:t>
            </a:r>
          </a:p>
        </p:txBody>
      </p:sp>
      <p:sp>
        <p:nvSpPr>
          <p:cNvPr id="9" name="Pravokutnik 8"/>
          <p:cNvSpPr/>
          <p:nvPr/>
        </p:nvSpPr>
        <p:spPr>
          <a:xfrm>
            <a:off x="2978589" y="4387800"/>
            <a:ext cx="4019739" cy="7667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SLUZ, MIŠIĆI I ČETINE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2978589" y="5398029"/>
            <a:ext cx="4019739" cy="7667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TRTIČNA ŽLIJEZDA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2978586" y="1388549"/>
            <a:ext cx="4019739" cy="766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1.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2978586" y="2407229"/>
            <a:ext cx="4019739" cy="766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2.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2978585" y="3377571"/>
            <a:ext cx="4019739" cy="766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3.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2978584" y="4379349"/>
            <a:ext cx="4019739" cy="766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4.</a:t>
            </a:r>
          </a:p>
        </p:txBody>
      </p:sp>
      <p:sp>
        <p:nvSpPr>
          <p:cNvPr id="15" name="Pravokutnik 14"/>
          <p:cNvSpPr/>
          <p:nvPr/>
        </p:nvSpPr>
        <p:spPr>
          <a:xfrm>
            <a:off x="2978583" y="5374447"/>
            <a:ext cx="4019739" cy="766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5.</a:t>
            </a:r>
          </a:p>
        </p:txBody>
      </p:sp>
      <p:pic>
        <p:nvPicPr>
          <p:cNvPr id="16" name="Picture 4" descr="F:\smiley 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197" y="1555460"/>
            <a:ext cx="6396698" cy="447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5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65982" y="465058"/>
            <a:ext cx="5513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Kakav pokrov tijela imaju kralježnjaci?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345101" y="1181831"/>
            <a:ext cx="366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Navedi </a:t>
            </a:r>
            <a:r>
              <a:rPr lang="hr-HR" b="1" dirty="0"/>
              <a:t>uloge</a:t>
            </a:r>
            <a:r>
              <a:rPr lang="hr-HR" dirty="0"/>
              <a:t> kože </a:t>
            </a:r>
            <a:r>
              <a:rPr lang="hr-HR" dirty="0" smtClean="0"/>
              <a:t>u čovjeka</a:t>
            </a:r>
            <a:r>
              <a:rPr lang="hr-HR" dirty="0"/>
              <a:t>.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345101" y="1454780"/>
            <a:ext cx="708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 čemu sve </a:t>
            </a:r>
            <a:r>
              <a:rPr lang="hr-HR" b="1" dirty="0"/>
              <a:t>može</a:t>
            </a:r>
            <a:r>
              <a:rPr lang="hr-HR" dirty="0"/>
              <a:t> ovisiti uloga kože kod drugih organizama?</a:t>
            </a:r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726634"/>
              </p:ext>
            </p:extLst>
          </p:nvPr>
        </p:nvGraphicFramePr>
        <p:xfrm>
          <a:off x="423491" y="2994812"/>
          <a:ext cx="8407081" cy="3048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15837">
                  <a:extLst>
                    <a:ext uri="{9D8B030D-6E8A-4147-A177-3AD203B41FA5}">
                      <a16:colId xmlns:a16="http://schemas.microsoft.com/office/drawing/2014/main" val="3421996405"/>
                    </a:ext>
                  </a:extLst>
                </a:gridCol>
                <a:gridCol w="1561381">
                  <a:extLst>
                    <a:ext uri="{9D8B030D-6E8A-4147-A177-3AD203B41FA5}">
                      <a16:colId xmlns:a16="http://schemas.microsoft.com/office/drawing/2014/main" val="3023110680"/>
                    </a:ext>
                  </a:extLst>
                </a:gridCol>
                <a:gridCol w="1518249">
                  <a:extLst>
                    <a:ext uri="{9D8B030D-6E8A-4147-A177-3AD203B41FA5}">
                      <a16:colId xmlns:a16="http://schemas.microsoft.com/office/drawing/2014/main" val="4072134503"/>
                    </a:ext>
                  </a:extLst>
                </a:gridCol>
                <a:gridCol w="1414732">
                  <a:extLst>
                    <a:ext uri="{9D8B030D-6E8A-4147-A177-3AD203B41FA5}">
                      <a16:colId xmlns:a16="http://schemas.microsoft.com/office/drawing/2014/main" val="2637516751"/>
                    </a:ext>
                  </a:extLst>
                </a:gridCol>
                <a:gridCol w="1630392">
                  <a:extLst>
                    <a:ext uri="{9D8B030D-6E8A-4147-A177-3AD203B41FA5}">
                      <a16:colId xmlns:a16="http://schemas.microsoft.com/office/drawing/2014/main" val="266133447"/>
                    </a:ext>
                  </a:extLst>
                </a:gridCol>
                <a:gridCol w="1466490">
                  <a:extLst>
                    <a:ext uri="{9D8B030D-6E8A-4147-A177-3AD203B41FA5}">
                      <a16:colId xmlns:a16="http://schemas.microsoft.com/office/drawing/2014/main" val="2728689727"/>
                    </a:ext>
                  </a:extLst>
                </a:gridCol>
              </a:tblGrid>
              <a:tr h="293266">
                <a:tc>
                  <a:txBody>
                    <a:bodyPr/>
                    <a:lstStyle/>
                    <a:p>
                      <a:r>
                        <a:rPr lang="hr-HR" sz="1000" b="0" dirty="0">
                          <a:solidFill>
                            <a:schemeClr val="tx1"/>
                          </a:solidFill>
                        </a:rPr>
                        <a:t>skupina kralježnjaka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SISAVCI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PTICE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GMAZOVI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VODOZEMCI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RIBE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759699"/>
                  </a:ext>
                </a:extLst>
              </a:tr>
              <a:tr h="386087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pokrov</a:t>
                      </a:r>
                      <a:r>
                        <a:rPr lang="hr-HR" sz="1200" b="1" baseline="0" dirty="0"/>
                        <a:t> kože</a:t>
                      </a:r>
                      <a:endParaRPr lang="hr-H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DLAKA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PERJE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LJUSKE,</a:t>
                      </a:r>
                      <a:r>
                        <a:rPr lang="hr-HR" sz="1200" b="1" baseline="0" dirty="0"/>
                        <a:t> </a:t>
                      </a:r>
                      <a:r>
                        <a:rPr lang="hr-HR" sz="1200" b="1" baseline="0" dirty="0" smtClean="0"/>
                        <a:t>ŠTITIĆI, OKLOP</a:t>
                      </a:r>
                      <a:endParaRPr lang="hr-H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KOŽA</a:t>
                      </a:r>
                      <a:r>
                        <a:rPr lang="hr-HR" sz="1200" b="1" baseline="0" dirty="0"/>
                        <a:t> LUČI SLUZ</a:t>
                      </a:r>
                      <a:endParaRPr lang="hr-H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LJUSKE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462380"/>
                  </a:ext>
                </a:extLst>
              </a:tr>
              <a:tr h="814811">
                <a:tc>
                  <a:txBody>
                    <a:bodyPr/>
                    <a:lstStyle/>
                    <a:p>
                      <a:pPr algn="ctr"/>
                      <a:endParaRPr lang="hr-HR" sz="1200" b="1" dirty="0"/>
                    </a:p>
                    <a:p>
                      <a:pPr algn="ctr"/>
                      <a:r>
                        <a:rPr lang="hr-HR" sz="1200" b="1" dirty="0"/>
                        <a:t>uloga pokrova kože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hr-HR" sz="1200" b="1" dirty="0" smtClean="0"/>
                        <a:t>- zaštita</a:t>
                      </a:r>
                      <a:endParaRPr lang="hr-HR" sz="1200" b="1" dirty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hr-HR" sz="1200" dirty="0" smtClean="0"/>
                        <a:t>- toplinski </a:t>
                      </a:r>
                      <a:r>
                        <a:rPr lang="hr-HR" sz="1200" b="1" dirty="0"/>
                        <a:t>izolator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Tx/>
                        <a:buChar char="-"/>
                      </a:pPr>
                      <a:r>
                        <a:rPr lang="hr-HR" sz="1200" b="1" baseline="0" dirty="0" smtClean="0"/>
                        <a:t>čuva</a:t>
                      </a:r>
                      <a:r>
                        <a:rPr lang="hr-HR" sz="1200" baseline="0" dirty="0" smtClean="0"/>
                        <a:t> </a:t>
                      </a:r>
                      <a:r>
                        <a:rPr lang="hr-HR" sz="1200" baseline="0" dirty="0"/>
                        <a:t>toplinu i </a:t>
                      </a:r>
                      <a:r>
                        <a:rPr lang="hr-HR" sz="1200" baseline="0" dirty="0" smtClean="0"/>
                        <a:t>vlagu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hr-HR" sz="1200" baseline="0" dirty="0" smtClean="0"/>
                        <a:t>- za </a:t>
                      </a:r>
                      <a:r>
                        <a:rPr lang="hr-HR" sz="1200" b="1" baseline="0" dirty="0"/>
                        <a:t>letenje</a:t>
                      </a:r>
                      <a:endParaRPr lang="hr-H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- </a:t>
                      </a:r>
                      <a:r>
                        <a:rPr lang="hr-HR" sz="1200" b="1" dirty="0" smtClean="0"/>
                        <a:t>štiti</a:t>
                      </a:r>
                      <a:r>
                        <a:rPr lang="hr-HR" sz="1200" baseline="0" dirty="0" smtClean="0"/>
                        <a:t> </a:t>
                      </a:r>
                      <a:r>
                        <a:rPr lang="hr-HR" sz="1200" baseline="0" dirty="0"/>
                        <a:t>od isušivanja</a:t>
                      </a:r>
                    </a:p>
                    <a:p>
                      <a:pPr algn="ctr"/>
                      <a:r>
                        <a:rPr lang="hr-HR" sz="1200" baseline="0" dirty="0" smtClean="0"/>
                        <a:t>- </a:t>
                      </a:r>
                      <a:r>
                        <a:rPr lang="hr-HR" sz="1200" b="1" baseline="0" dirty="0" smtClean="0"/>
                        <a:t>zaštita</a:t>
                      </a:r>
                      <a:r>
                        <a:rPr lang="hr-HR" sz="1200" baseline="0" dirty="0" smtClean="0"/>
                        <a:t> </a:t>
                      </a:r>
                      <a:r>
                        <a:rPr lang="hr-HR" sz="1200" baseline="0" dirty="0"/>
                        <a:t>od neprijatelja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hr-HR" sz="1200" b="1" dirty="0" smtClean="0"/>
                        <a:t> štiti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aseline="0" dirty="0"/>
                        <a:t>od vanjskih utjecaja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hr-HR" sz="1200" b="1" dirty="0" smtClean="0"/>
                        <a:t> osigurava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/>
                        <a:t>difuziju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hr-HR" sz="1200" dirty="0"/>
                        <a:t>plinova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/>
                        <a:t>- </a:t>
                      </a:r>
                      <a:r>
                        <a:rPr lang="hr-HR" sz="1200" b="1" dirty="0" smtClean="0"/>
                        <a:t>štiti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aseline="0" dirty="0"/>
                        <a:t>od isušivanja</a:t>
                      </a:r>
                    </a:p>
                    <a:p>
                      <a:pPr algn="ctr"/>
                      <a:r>
                        <a:rPr lang="hr-HR" sz="1200" b="1" dirty="0" smtClean="0"/>
                        <a:t>- olakšava</a:t>
                      </a:r>
                      <a:r>
                        <a:rPr lang="hr-HR" sz="1200" b="1" baseline="0" dirty="0" smtClean="0"/>
                        <a:t> </a:t>
                      </a:r>
                      <a:r>
                        <a:rPr lang="hr-HR" sz="1200" baseline="0" dirty="0"/>
                        <a:t>kretanje kroz vodu</a:t>
                      </a:r>
                      <a:endParaRPr lang="hr-H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699610"/>
                  </a:ext>
                </a:extLst>
              </a:tr>
              <a:tr h="8603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err="1"/>
                        <a:t>zanimlji</a:t>
                      </a:r>
                      <a:r>
                        <a:rPr lang="hr-HR" sz="1200" b="1" dirty="0"/>
                        <a:t>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/>
                        <a:t>vost</a:t>
                      </a:r>
                    </a:p>
                    <a:p>
                      <a:pPr algn="ctr"/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LINJANJEM </a:t>
                      </a:r>
                      <a:r>
                        <a:rPr lang="hr-HR" sz="1200" dirty="0" smtClean="0"/>
                        <a:t>obnavljaju </a:t>
                      </a:r>
                      <a:r>
                        <a:rPr lang="hr-HR" sz="1200" dirty="0"/>
                        <a:t>dlaku i mijenjaju boju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MITARENJE </a:t>
                      </a:r>
                      <a:r>
                        <a:rPr lang="hr-HR" sz="1200" dirty="0" smtClean="0"/>
                        <a:t>-</a:t>
                      </a:r>
                      <a:endParaRPr lang="hr-HR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/>
                        <a:t>zamjena</a:t>
                      </a:r>
                      <a:r>
                        <a:rPr lang="hr-HR" sz="1200" baseline="0" dirty="0"/>
                        <a:t> </a:t>
                      </a:r>
                      <a:r>
                        <a:rPr lang="hr-HR" sz="1200" baseline="0" dirty="0" smtClean="0"/>
                        <a:t>staroga </a:t>
                      </a:r>
                      <a:r>
                        <a:rPr lang="hr-HR" sz="1200" baseline="0" dirty="0"/>
                        <a:t>perja novim</a:t>
                      </a:r>
                      <a:endParaRPr lang="hr-HR" sz="1200" dirty="0"/>
                    </a:p>
                    <a:p>
                      <a:pPr algn="ctr"/>
                      <a:r>
                        <a:rPr lang="hr-HR" sz="1200" b="1" dirty="0"/>
                        <a:t>TRTIČNA</a:t>
                      </a:r>
                      <a:r>
                        <a:rPr lang="hr-HR" sz="1200" dirty="0"/>
                        <a:t> ŽLIJEZDA</a:t>
                      </a:r>
                    </a:p>
                    <a:p>
                      <a:pPr algn="ctr"/>
                      <a:r>
                        <a:rPr lang="hr-HR" sz="1200" dirty="0" smtClean="0"/>
                        <a:t>- stvara</a:t>
                      </a:r>
                      <a:r>
                        <a:rPr lang="hr-HR" sz="1200" baseline="0" dirty="0" smtClean="0"/>
                        <a:t> </a:t>
                      </a:r>
                      <a:r>
                        <a:rPr lang="hr-HR" sz="1200" baseline="0" dirty="0"/>
                        <a:t>masnu tvar koja djeluje vodootporno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/>
                        <a:t>- </a:t>
                      </a:r>
                      <a:r>
                        <a:rPr lang="hr-HR" sz="1200" b="1" dirty="0"/>
                        <a:t>nemaju</a:t>
                      </a:r>
                      <a:r>
                        <a:rPr lang="hr-HR" sz="1200" dirty="0"/>
                        <a:t> stalnu tjelesnu temperaturu</a:t>
                      </a:r>
                    </a:p>
                    <a:p>
                      <a:pPr algn="ctr"/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- zbog</a:t>
                      </a:r>
                      <a:r>
                        <a:rPr lang="hr-HR" sz="1200" baseline="0" dirty="0" smtClean="0"/>
                        <a:t> </a:t>
                      </a:r>
                      <a:r>
                        <a:rPr lang="hr-HR" sz="1200" baseline="0" dirty="0"/>
                        <a:t>tanke kože </a:t>
                      </a:r>
                      <a:r>
                        <a:rPr lang="hr-HR" sz="1200" b="1" baseline="0" dirty="0"/>
                        <a:t>loše</a:t>
                      </a:r>
                      <a:r>
                        <a:rPr lang="hr-HR" sz="1200" baseline="0" dirty="0"/>
                        <a:t> </a:t>
                      </a:r>
                      <a:r>
                        <a:rPr lang="hr-HR" sz="1200" b="1" baseline="0" dirty="0"/>
                        <a:t>reagiraju</a:t>
                      </a:r>
                      <a:r>
                        <a:rPr lang="hr-HR" sz="1200" baseline="0" dirty="0"/>
                        <a:t> na globalne klimatske promjene i kisele kiše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/>
                        <a:t>- ljuske mogu biti oštre</a:t>
                      </a:r>
                      <a:r>
                        <a:rPr lang="hr-HR" sz="1200" baseline="0" dirty="0"/>
                        <a:t> i </a:t>
                      </a:r>
                      <a:r>
                        <a:rPr lang="hr-HR" sz="1200" dirty="0"/>
                        <a:t>nazubljene ili glatke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72872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01B887D-ED38-4669-897A-3EC40FA848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5036" y="2244386"/>
            <a:ext cx="1130061" cy="746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52FB74-DF57-4EF8-BE06-C979D82834A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5264" y="2299222"/>
            <a:ext cx="1098921" cy="695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1ADAFF-8A40-420E-A898-280B809CBF6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127" y="2304281"/>
            <a:ext cx="1009736" cy="6980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9A3F0E-C491-49CF-85D2-48510CE05A2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79542" y="2305056"/>
            <a:ext cx="1113662" cy="7031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D99BC2-A553-4EA5-B04C-4E08FFBE1D0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6872" y="2332654"/>
            <a:ext cx="671370" cy="6696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9866" y="1927722"/>
            <a:ext cx="385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Služeći se</a:t>
            </a:r>
            <a:r>
              <a:rPr lang="hr-HR" b="1" dirty="0" smtClean="0"/>
              <a:t> </a:t>
            </a:r>
            <a:r>
              <a:rPr lang="hr-HR" dirty="0" smtClean="0"/>
              <a:t>udžbenikom, </a:t>
            </a:r>
            <a:r>
              <a:rPr lang="hr-HR" dirty="0"/>
              <a:t>popuni tablicu.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44662" y="3381926"/>
            <a:ext cx="1534310" cy="2635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2770941" y="3384095"/>
            <a:ext cx="1518249" cy="2635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4289190" y="3384095"/>
            <a:ext cx="1453908" cy="2631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5754251" y="3384095"/>
            <a:ext cx="1600151" cy="2631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7354402" y="3384095"/>
            <a:ext cx="1465016" cy="2631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8" name="Picture 3" descr="F:\Smiley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4" y="1099871"/>
            <a:ext cx="1205345" cy="8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88AC095-7131-42D2-AA86-4F30E1EADA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78688"/>
            <a:ext cx="2540970" cy="1215054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299173" y="1244330"/>
            <a:ext cx="777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Koje su </a:t>
            </a:r>
            <a:r>
              <a:rPr lang="hr-HR" b="1" dirty="0"/>
              <a:t>prilagodbe</a:t>
            </a:r>
            <a:r>
              <a:rPr lang="hr-HR" dirty="0"/>
              <a:t> omogućile </a:t>
            </a:r>
            <a:r>
              <a:rPr lang="hr-HR" u="sng" dirty="0"/>
              <a:t>sisavcima</a:t>
            </a:r>
            <a:r>
              <a:rPr lang="hr-HR" dirty="0"/>
              <a:t> naseljavanje svih područja na Zemlji?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2688879" y="2153701"/>
            <a:ext cx="10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dlaka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688880" y="2523033"/>
            <a:ext cx="219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potkožni sloj masti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2688880" y="2924410"/>
            <a:ext cx="314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građa srca</a:t>
            </a:r>
          </a:p>
        </p:txBody>
      </p:sp>
      <p:sp>
        <p:nvSpPr>
          <p:cNvPr id="7" name="Desna vitičasta zagrada 6"/>
          <p:cNvSpPr/>
          <p:nvPr/>
        </p:nvSpPr>
        <p:spPr>
          <a:xfrm>
            <a:off x="4888872" y="2050578"/>
            <a:ext cx="298765" cy="1211119"/>
          </a:xfrm>
          <a:prstGeom prst="rightBrac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5527140" y="2310123"/>
            <a:ext cx="224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osiguravaju </a:t>
            </a:r>
            <a:r>
              <a:rPr lang="hr-HR" b="1" dirty="0"/>
              <a:t>očuvanje</a:t>
            </a:r>
            <a:r>
              <a:rPr lang="hr-HR" dirty="0"/>
              <a:t> tjelesne temperature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1013988" y="3666653"/>
            <a:ext cx="676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Jesu li sve dlake sisavaca</a:t>
            </a:r>
            <a:r>
              <a:rPr lang="hr-HR" b="1" dirty="0"/>
              <a:t> jednako </a:t>
            </a:r>
            <a:r>
              <a:rPr lang="hr-HR" dirty="0"/>
              <a:t>debele?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40CE68A6-430A-48A5-B28A-F3A3401AA81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9779" y="4087013"/>
            <a:ext cx="2349960" cy="2329053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4259656" y="4363134"/>
            <a:ext cx="333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 smtClean="0"/>
              <a:t>b</a:t>
            </a:r>
            <a:r>
              <a:rPr lang="hr-HR" b="1" dirty="0" smtClean="0"/>
              <a:t>odlje </a:t>
            </a:r>
            <a:r>
              <a:rPr lang="hr-HR" dirty="0" smtClean="0"/>
              <a:t>– obrana </a:t>
            </a:r>
            <a:r>
              <a:rPr lang="hr-HR" dirty="0"/>
              <a:t>od neprijatelja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187636" y="5319875"/>
            <a:ext cx="3322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Koji </a:t>
            </a:r>
            <a:r>
              <a:rPr lang="hr-HR" b="1" dirty="0"/>
              <a:t>još</a:t>
            </a:r>
            <a:r>
              <a:rPr lang="hr-HR" dirty="0"/>
              <a:t> sisavac ima bodlje?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442" y="569343"/>
            <a:ext cx="2674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SISAVCI</a:t>
            </a:r>
          </a:p>
        </p:txBody>
      </p:sp>
      <p:pic>
        <p:nvPicPr>
          <p:cNvPr id="14" name="Picture 3" descr="F:\Smiley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2" y="1053264"/>
            <a:ext cx="1079675" cy="71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Smiley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8" y="3585002"/>
            <a:ext cx="1079675" cy="71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Smiley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656" y="5251539"/>
            <a:ext cx="1079675" cy="71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2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245971" y="2610028"/>
            <a:ext cx="455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VRSTE PERJA </a:t>
            </a:r>
            <a:r>
              <a:rPr lang="hr-HR" b="1" dirty="0"/>
              <a:t>U</a:t>
            </a:r>
            <a:r>
              <a:rPr lang="hr-HR" b="1" dirty="0" smtClean="0"/>
              <a:t> </a:t>
            </a:r>
            <a:r>
              <a:rPr lang="hr-HR" b="1" dirty="0"/>
              <a:t>PTICA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9677901C-3411-4A25-B0C0-EA4420FD44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070" y="3193958"/>
            <a:ext cx="7565456" cy="2618366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433216" y="969739"/>
            <a:ext cx="472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Koje od </a:t>
            </a:r>
            <a:r>
              <a:rPr lang="hr-HR" dirty="0" smtClean="0"/>
              <a:t>prikazanoga </a:t>
            </a:r>
            <a:r>
              <a:rPr lang="hr-HR" dirty="0"/>
              <a:t>perje služi </a:t>
            </a:r>
            <a:r>
              <a:rPr lang="hr-HR" u="sng" dirty="0"/>
              <a:t>za letenje</a:t>
            </a:r>
            <a:r>
              <a:rPr lang="hr-HR" dirty="0"/>
              <a:t>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424161" y="1342128"/>
            <a:ext cx="4734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Gdje se na tijelu ptice nalazi </a:t>
            </a:r>
            <a:r>
              <a:rPr lang="hr-HR" b="1" dirty="0" err="1"/>
              <a:t>letno</a:t>
            </a:r>
            <a:r>
              <a:rPr lang="hr-HR" b="1" dirty="0"/>
              <a:t> </a:t>
            </a:r>
            <a:r>
              <a:rPr lang="hr-HR" dirty="0"/>
              <a:t>perje?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1424161" y="1701094"/>
            <a:ext cx="480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Koje </a:t>
            </a:r>
            <a:r>
              <a:rPr lang="hr-HR" dirty="0" smtClean="0"/>
              <a:t>je perje </a:t>
            </a:r>
            <a:r>
              <a:rPr lang="hr-HR" dirty="0"/>
              <a:t>na slici </a:t>
            </a:r>
            <a:r>
              <a:rPr lang="hr-HR" b="1" dirty="0" smtClean="0"/>
              <a:t>pokrovno</a:t>
            </a:r>
            <a:r>
              <a:rPr lang="hr-HR" dirty="0"/>
              <a:t>?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1424161" y="2026098"/>
            <a:ext cx="532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Koje je </a:t>
            </a:r>
            <a:r>
              <a:rPr lang="hr-HR" dirty="0"/>
              <a:t>perje na slici </a:t>
            </a:r>
            <a:r>
              <a:rPr lang="hr-HR" b="1" dirty="0" smtClean="0"/>
              <a:t>paperje</a:t>
            </a:r>
            <a:r>
              <a:rPr lang="hr-HR" dirty="0"/>
              <a:t>?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1424161" y="2385064"/>
            <a:ext cx="416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Koja je </a:t>
            </a:r>
            <a:r>
              <a:rPr lang="hr-HR" u="sng" dirty="0"/>
              <a:t>uloga</a:t>
            </a:r>
            <a:r>
              <a:rPr lang="hr-HR" dirty="0"/>
              <a:t> paperja?</a:t>
            </a:r>
          </a:p>
        </p:txBody>
      </p:sp>
      <p:sp>
        <p:nvSpPr>
          <p:cNvPr id="9" name="Prostoručno 8"/>
          <p:cNvSpPr/>
          <p:nvPr/>
        </p:nvSpPr>
        <p:spPr>
          <a:xfrm>
            <a:off x="1050202" y="2978590"/>
            <a:ext cx="3663305" cy="2055137"/>
          </a:xfrm>
          <a:custGeom>
            <a:avLst/>
            <a:gdLst>
              <a:gd name="connsiteX0" fmla="*/ 2136618 w 3663305"/>
              <a:gd name="connsiteY0" fmla="*/ 63374 h 2055137"/>
              <a:gd name="connsiteX1" fmla="*/ 2136618 w 3663305"/>
              <a:gd name="connsiteY1" fmla="*/ 63374 h 2055137"/>
              <a:gd name="connsiteX2" fmla="*/ 1167897 w 3663305"/>
              <a:gd name="connsiteY2" fmla="*/ 72428 h 2055137"/>
              <a:gd name="connsiteX3" fmla="*/ 1113576 w 3663305"/>
              <a:gd name="connsiteY3" fmla="*/ 90535 h 2055137"/>
              <a:gd name="connsiteX4" fmla="*/ 1077362 w 3663305"/>
              <a:gd name="connsiteY4" fmla="*/ 99588 h 2055137"/>
              <a:gd name="connsiteX5" fmla="*/ 995881 w 3663305"/>
              <a:gd name="connsiteY5" fmla="*/ 126749 h 2055137"/>
              <a:gd name="connsiteX6" fmla="*/ 941560 w 3663305"/>
              <a:gd name="connsiteY6" fmla="*/ 144856 h 2055137"/>
              <a:gd name="connsiteX7" fmla="*/ 905347 w 3663305"/>
              <a:gd name="connsiteY7" fmla="*/ 162962 h 2055137"/>
              <a:gd name="connsiteX8" fmla="*/ 851026 w 3663305"/>
              <a:gd name="connsiteY8" fmla="*/ 181069 h 2055137"/>
              <a:gd name="connsiteX9" fmla="*/ 796705 w 3663305"/>
              <a:gd name="connsiteY9" fmla="*/ 262551 h 2055137"/>
              <a:gd name="connsiteX10" fmla="*/ 769545 w 3663305"/>
              <a:gd name="connsiteY10" fmla="*/ 280658 h 2055137"/>
              <a:gd name="connsiteX11" fmla="*/ 679010 w 3663305"/>
              <a:gd name="connsiteY11" fmla="*/ 380246 h 2055137"/>
              <a:gd name="connsiteX12" fmla="*/ 624689 w 3663305"/>
              <a:gd name="connsiteY12" fmla="*/ 461727 h 2055137"/>
              <a:gd name="connsiteX13" fmla="*/ 588475 w 3663305"/>
              <a:gd name="connsiteY13" fmla="*/ 488887 h 2055137"/>
              <a:gd name="connsiteX14" fmla="*/ 534154 w 3663305"/>
              <a:gd name="connsiteY14" fmla="*/ 516048 h 2055137"/>
              <a:gd name="connsiteX15" fmla="*/ 461727 w 3663305"/>
              <a:gd name="connsiteY15" fmla="*/ 570368 h 2055137"/>
              <a:gd name="connsiteX16" fmla="*/ 434566 w 3663305"/>
              <a:gd name="connsiteY16" fmla="*/ 588475 h 2055137"/>
              <a:gd name="connsiteX17" fmla="*/ 407406 w 3663305"/>
              <a:gd name="connsiteY17" fmla="*/ 615636 h 2055137"/>
              <a:gd name="connsiteX18" fmla="*/ 344032 w 3663305"/>
              <a:gd name="connsiteY18" fmla="*/ 669957 h 2055137"/>
              <a:gd name="connsiteX19" fmla="*/ 325925 w 3663305"/>
              <a:gd name="connsiteY19" fmla="*/ 706170 h 2055137"/>
              <a:gd name="connsiteX20" fmla="*/ 298764 w 3663305"/>
              <a:gd name="connsiteY20" fmla="*/ 742384 h 2055137"/>
              <a:gd name="connsiteX21" fmla="*/ 253497 w 3663305"/>
              <a:gd name="connsiteY21" fmla="*/ 814812 h 2055137"/>
              <a:gd name="connsiteX22" fmla="*/ 172016 w 3663305"/>
              <a:gd name="connsiteY22" fmla="*/ 932507 h 2055137"/>
              <a:gd name="connsiteX23" fmla="*/ 153909 w 3663305"/>
              <a:gd name="connsiteY23" fmla="*/ 1023042 h 2055137"/>
              <a:gd name="connsiteX24" fmla="*/ 117695 w 3663305"/>
              <a:gd name="connsiteY24" fmla="*/ 1095469 h 2055137"/>
              <a:gd name="connsiteX25" fmla="*/ 99588 w 3663305"/>
              <a:gd name="connsiteY25" fmla="*/ 1140737 h 2055137"/>
              <a:gd name="connsiteX26" fmla="*/ 81481 w 3663305"/>
              <a:gd name="connsiteY26" fmla="*/ 1285592 h 2055137"/>
              <a:gd name="connsiteX27" fmla="*/ 54321 w 3663305"/>
              <a:gd name="connsiteY27" fmla="*/ 1339913 h 2055137"/>
              <a:gd name="connsiteX28" fmla="*/ 36214 w 3663305"/>
              <a:gd name="connsiteY28" fmla="*/ 1394234 h 2055137"/>
              <a:gd name="connsiteX29" fmla="*/ 9053 w 3663305"/>
              <a:gd name="connsiteY29" fmla="*/ 1484768 h 2055137"/>
              <a:gd name="connsiteX30" fmla="*/ 0 w 3663305"/>
              <a:gd name="connsiteY30" fmla="*/ 1511929 h 2055137"/>
              <a:gd name="connsiteX31" fmla="*/ 9053 w 3663305"/>
              <a:gd name="connsiteY31" fmla="*/ 1702052 h 2055137"/>
              <a:gd name="connsiteX32" fmla="*/ 36214 w 3663305"/>
              <a:gd name="connsiteY32" fmla="*/ 1801640 h 2055137"/>
              <a:gd name="connsiteX33" fmla="*/ 63374 w 3663305"/>
              <a:gd name="connsiteY33" fmla="*/ 1828800 h 2055137"/>
              <a:gd name="connsiteX34" fmla="*/ 99588 w 3663305"/>
              <a:gd name="connsiteY34" fmla="*/ 1883121 h 2055137"/>
              <a:gd name="connsiteX35" fmla="*/ 126748 w 3663305"/>
              <a:gd name="connsiteY35" fmla="*/ 1919335 h 2055137"/>
              <a:gd name="connsiteX36" fmla="*/ 172016 w 3663305"/>
              <a:gd name="connsiteY36" fmla="*/ 1928388 h 2055137"/>
              <a:gd name="connsiteX37" fmla="*/ 226337 w 3663305"/>
              <a:gd name="connsiteY37" fmla="*/ 1946495 h 2055137"/>
              <a:gd name="connsiteX38" fmla="*/ 289711 w 3663305"/>
              <a:gd name="connsiteY38" fmla="*/ 1964602 h 2055137"/>
              <a:gd name="connsiteX39" fmla="*/ 316871 w 3663305"/>
              <a:gd name="connsiteY39" fmla="*/ 1982709 h 2055137"/>
              <a:gd name="connsiteX40" fmla="*/ 416459 w 3663305"/>
              <a:gd name="connsiteY40" fmla="*/ 2009869 h 2055137"/>
              <a:gd name="connsiteX41" fmla="*/ 470780 w 3663305"/>
              <a:gd name="connsiteY41" fmla="*/ 2027976 h 2055137"/>
              <a:gd name="connsiteX42" fmla="*/ 516048 w 3663305"/>
              <a:gd name="connsiteY42" fmla="*/ 2046083 h 2055137"/>
              <a:gd name="connsiteX43" fmla="*/ 579422 w 3663305"/>
              <a:gd name="connsiteY43" fmla="*/ 2055137 h 2055137"/>
              <a:gd name="connsiteX44" fmla="*/ 1041148 w 3663305"/>
              <a:gd name="connsiteY44" fmla="*/ 2046083 h 2055137"/>
              <a:gd name="connsiteX45" fmla="*/ 1077362 w 3663305"/>
              <a:gd name="connsiteY45" fmla="*/ 2018923 h 2055137"/>
              <a:gd name="connsiteX46" fmla="*/ 1131683 w 3663305"/>
              <a:gd name="connsiteY46" fmla="*/ 1982709 h 2055137"/>
              <a:gd name="connsiteX47" fmla="*/ 1158844 w 3663305"/>
              <a:gd name="connsiteY47" fmla="*/ 1964602 h 2055137"/>
              <a:gd name="connsiteX48" fmla="*/ 1285592 w 3663305"/>
              <a:gd name="connsiteY48" fmla="*/ 1892174 h 2055137"/>
              <a:gd name="connsiteX49" fmla="*/ 1421394 w 3663305"/>
              <a:gd name="connsiteY49" fmla="*/ 1837854 h 2055137"/>
              <a:gd name="connsiteX50" fmla="*/ 1502875 w 3663305"/>
              <a:gd name="connsiteY50" fmla="*/ 1801640 h 2055137"/>
              <a:gd name="connsiteX51" fmla="*/ 1530036 w 3663305"/>
              <a:gd name="connsiteY51" fmla="*/ 1792586 h 2055137"/>
              <a:gd name="connsiteX52" fmla="*/ 1593410 w 3663305"/>
              <a:gd name="connsiteY52" fmla="*/ 1756372 h 2055137"/>
              <a:gd name="connsiteX53" fmla="*/ 1683945 w 3663305"/>
              <a:gd name="connsiteY53" fmla="*/ 1729212 h 2055137"/>
              <a:gd name="connsiteX54" fmla="*/ 1711105 w 3663305"/>
              <a:gd name="connsiteY54" fmla="*/ 1720159 h 2055137"/>
              <a:gd name="connsiteX55" fmla="*/ 1738265 w 3663305"/>
              <a:gd name="connsiteY55" fmla="*/ 1702052 h 2055137"/>
              <a:gd name="connsiteX56" fmla="*/ 1819747 w 3663305"/>
              <a:gd name="connsiteY56" fmla="*/ 1674891 h 2055137"/>
              <a:gd name="connsiteX57" fmla="*/ 1846907 w 3663305"/>
              <a:gd name="connsiteY57" fmla="*/ 1665838 h 2055137"/>
              <a:gd name="connsiteX58" fmla="*/ 1892174 w 3663305"/>
              <a:gd name="connsiteY58" fmla="*/ 1647731 h 2055137"/>
              <a:gd name="connsiteX59" fmla="*/ 1964602 w 3663305"/>
              <a:gd name="connsiteY59" fmla="*/ 1629624 h 2055137"/>
              <a:gd name="connsiteX60" fmla="*/ 2037030 w 3663305"/>
              <a:gd name="connsiteY60" fmla="*/ 1611517 h 2055137"/>
              <a:gd name="connsiteX61" fmla="*/ 2109457 w 3663305"/>
              <a:gd name="connsiteY61" fmla="*/ 1584357 h 2055137"/>
              <a:gd name="connsiteX62" fmla="*/ 2145671 w 3663305"/>
              <a:gd name="connsiteY62" fmla="*/ 1566250 h 2055137"/>
              <a:gd name="connsiteX63" fmla="*/ 2199992 w 3663305"/>
              <a:gd name="connsiteY63" fmla="*/ 1548143 h 2055137"/>
              <a:gd name="connsiteX64" fmla="*/ 2245259 w 3663305"/>
              <a:gd name="connsiteY64" fmla="*/ 1520982 h 2055137"/>
              <a:gd name="connsiteX65" fmla="*/ 2290527 w 3663305"/>
              <a:gd name="connsiteY65" fmla="*/ 1511929 h 2055137"/>
              <a:gd name="connsiteX66" fmla="*/ 2417275 w 3663305"/>
              <a:gd name="connsiteY66" fmla="*/ 1421394 h 2055137"/>
              <a:gd name="connsiteX67" fmla="*/ 2462543 w 3663305"/>
              <a:gd name="connsiteY67" fmla="*/ 1412341 h 2055137"/>
              <a:gd name="connsiteX68" fmla="*/ 2534970 w 3663305"/>
              <a:gd name="connsiteY68" fmla="*/ 1376127 h 2055137"/>
              <a:gd name="connsiteX69" fmla="*/ 2634558 w 3663305"/>
              <a:gd name="connsiteY69" fmla="*/ 1321806 h 2055137"/>
              <a:gd name="connsiteX70" fmla="*/ 2679826 w 3663305"/>
              <a:gd name="connsiteY70" fmla="*/ 1303699 h 2055137"/>
              <a:gd name="connsiteX71" fmla="*/ 2716040 w 3663305"/>
              <a:gd name="connsiteY71" fmla="*/ 1276539 h 2055137"/>
              <a:gd name="connsiteX72" fmla="*/ 2743200 w 3663305"/>
              <a:gd name="connsiteY72" fmla="*/ 1267485 h 2055137"/>
              <a:gd name="connsiteX73" fmla="*/ 2770360 w 3663305"/>
              <a:gd name="connsiteY73" fmla="*/ 1249378 h 2055137"/>
              <a:gd name="connsiteX74" fmla="*/ 2924269 w 3663305"/>
              <a:gd name="connsiteY74" fmla="*/ 1195058 h 2055137"/>
              <a:gd name="connsiteX75" fmla="*/ 2960483 w 3663305"/>
              <a:gd name="connsiteY75" fmla="*/ 1176951 h 2055137"/>
              <a:gd name="connsiteX76" fmla="*/ 3051018 w 3663305"/>
              <a:gd name="connsiteY76" fmla="*/ 1140737 h 2055137"/>
              <a:gd name="connsiteX77" fmla="*/ 3123446 w 3663305"/>
              <a:gd name="connsiteY77" fmla="*/ 1086416 h 2055137"/>
              <a:gd name="connsiteX78" fmla="*/ 3186820 w 3663305"/>
              <a:gd name="connsiteY78" fmla="*/ 1041149 h 2055137"/>
              <a:gd name="connsiteX79" fmla="*/ 3241141 w 3663305"/>
              <a:gd name="connsiteY79" fmla="*/ 1004935 h 2055137"/>
              <a:gd name="connsiteX80" fmla="*/ 3268301 w 3663305"/>
              <a:gd name="connsiteY80" fmla="*/ 986828 h 2055137"/>
              <a:gd name="connsiteX81" fmla="*/ 3295461 w 3663305"/>
              <a:gd name="connsiteY81" fmla="*/ 959667 h 2055137"/>
              <a:gd name="connsiteX82" fmla="*/ 3322622 w 3663305"/>
              <a:gd name="connsiteY82" fmla="*/ 941560 h 2055137"/>
              <a:gd name="connsiteX83" fmla="*/ 3376943 w 3663305"/>
              <a:gd name="connsiteY83" fmla="*/ 878186 h 2055137"/>
              <a:gd name="connsiteX84" fmla="*/ 3404103 w 3663305"/>
              <a:gd name="connsiteY84" fmla="*/ 823865 h 2055137"/>
              <a:gd name="connsiteX85" fmla="*/ 3458424 w 3663305"/>
              <a:gd name="connsiteY85" fmla="*/ 760491 h 2055137"/>
              <a:gd name="connsiteX86" fmla="*/ 3539905 w 3663305"/>
              <a:gd name="connsiteY86" fmla="*/ 679010 h 2055137"/>
              <a:gd name="connsiteX87" fmla="*/ 3576119 w 3663305"/>
              <a:gd name="connsiteY87" fmla="*/ 615636 h 2055137"/>
              <a:gd name="connsiteX88" fmla="*/ 3585172 w 3663305"/>
              <a:gd name="connsiteY88" fmla="*/ 588475 h 2055137"/>
              <a:gd name="connsiteX89" fmla="*/ 3621386 w 3663305"/>
              <a:gd name="connsiteY89" fmla="*/ 525101 h 2055137"/>
              <a:gd name="connsiteX90" fmla="*/ 3639493 w 3663305"/>
              <a:gd name="connsiteY90" fmla="*/ 488887 h 2055137"/>
              <a:gd name="connsiteX91" fmla="*/ 3639493 w 3663305"/>
              <a:gd name="connsiteY91" fmla="*/ 90535 h 2055137"/>
              <a:gd name="connsiteX92" fmla="*/ 3567065 w 3663305"/>
              <a:gd name="connsiteY92" fmla="*/ 54321 h 2055137"/>
              <a:gd name="connsiteX93" fmla="*/ 3539905 w 3663305"/>
              <a:gd name="connsiteY93" fmla="*/ 36214 h 2055137"/>
              <a:gd name="connsiteX94" fmla="*/ 3449370 w 3663305"/>
              <a:gd name="connsiteY94" fmla="*/ 9054 h 2055137"/>
              <a:gd name="connsiteX95" fmla="*/ 3395049 w 3663305"/>
              <a:gd name="connsiteY95" fmla="*/ 0 h 2055137"/>
              <a:gd name="connsiteX96" fmla="*/ 2227152 w 3663305"/>
              <a:gd name="connsiteY96" fmla="*/ 9054 h 2055137"/>
              <a:gd name="connsiteX97" fmla="*/ 2172832 w 3663305"/>
              <a:gd name="connsiteY97" fmla="*/ 27160 h 2055137"/>
              <a:gd name="connsiteX98" fmla="*/ 2145671 w 3663305"/>
              <a:gd name="connsiteY98" fmla="*/ 63374 h 2055137"/>
              <a:gd name="connsiteX99" fmla="*/ 2091350 w 3663305"/>
              <a:gd name="connsiteY99" fmla="*/ 81481 h 2055137"/>
              <a:gd name="connsiteX100" fmla="*/ 2073244 w 3663305"/>
              <a:gd name="connsiteY100" fmla="*/ 90535 h 2055137"/>
              <a:gd name="connsiteX101" fmla="*/ 2136618 w 3663305"/>
              <a:gd name="connsiteY101" fmla="*/ 63374 h 205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663305" h="2055137">
                <a:moveTo>
                  <a:pt x="2136618" y="63374"/>
                </a:moveTo>
                <a:lnTo>
                  <a:pt x="2136618" y="63374"/>
                </a:lnTo>
                <a:lnTo>
                  <a:pt x="1167897" y="72428"/>
                </a:lnTo>
                <a:cubicBezTo>
                  <a:pt x="1148817" y="72935"/>
                  <a:pt x="1131858" y="85051"/>
                  <a:pt x="1113576" y="90535"/>
                </a:cubicBezTo>
                <a:cubicBezTo>
                  <a:pt x="1101658" y="94110"/>
                  <a:pt x="1089280" y="96013"/>
                  <a:pt x="1077362" y="99588"/>
                </a:cubicBezTo>
                <a:cubicBezTo>
                  <a:pt x="1077340" y="99594"/>
                  <a:pt x="1009471" y="122219"/>
                  <a:pt x="995881" y="126749"/>
                </a:cubicBezTo>
                <a:lnTo>
                  <a:pt x="941560" y="144856"/>
                </a:lnTo>
                <a:cubicBezTo>
                  <a:pt x="929489" y="150891"/>
                  <a:pt x="917877" y="157950"/>
                  <a:pt x="905347" y="162962"/>
                </a:cubicBezTo>
                <a:cubicBezTo>
                  <a:pt x="887626" y="170050"/>
                  <a:pt x="851026" y="181069"/>
                  <a:pt x="851026" y="181069"/>
                </a:cubicBezTo>
                <a:cubicBezTo>
                  <a:pt x="832073" y="218976"/>
                  <a:pt x="830189" y="229067"/>
                  <a:pt x="796705" y="262551"/>
                </a:cubicBezTo>
                <a:cubicBezTo>
                  <a:pt x="789011" y="270245"/>
                  <a:pt x="778598" y="274622"/>
                  <a:pt x="769545" y="280658"/>
                </a:cubicBezTo>
                <a:cubicBezTo>
                  <a:pt x="669020" y="421390"/>
                  <a:pt x="777319" y="281937"/>
                  <a:pt x="679010" y="380246"/>
                </a:cubicBezTo>
                <a:cubicBezTo>
                  <a:pt x="619485" y="439771"/>
                  <a:pt x="685042" y="392752"/>
                  <a:pt x="624689" y="461727"/>
                </a:cubicBezTo>
                <a:cubicBezTo>
                  <a:pt x="614753" y="473083"/>
                  <a:pt x="600753" y="480117"/>
                  <a:pt x="588475" y="488887"/>
                </a:cubicBezTo>
                <a:cubicBezTo>
                  <a:pt x="557761" y="510826"/>
                  <a:pt x="567790" y="504836"/>
                  <a:pt x="534154" y="516048"/>
                </a:cubicBezTo>
                <a:cubicBezTo>
                  <a:pt x="510012" y="534155"/>
                  <a:pt x="486837" y="553629"/>
                  <a:pt x="461727" y="570368"/>
                </a:cubicBezTo>
                <a:cubicBezTo>
                  <a:pt x="452673" y="576404"/>
                  <a:pt x="442925" y="581509"/>
                  <a:pt x="434566" y="588475"/>
                </a:cubicBezTo>
                <a:cubicBezTo>
                  <a:pt x="424730" y="596672"/>
                  <a:pt x="417127" y="607304"/>
                  <a:pt x="407406" y="615636"/>
                </a:cubicBezTo>
                <a:cubicBezTo>
                  <a:pt x="384626" y="635162"/>
                  <a:pt x="361771" y="645122"/>
                  <a:pt x="344032" y="669957"/>
                </a:cubicBezTo>
                <a:cubicBezTo>
                  <a:pt x="336188" y="680939"/>
                  <a:pt x="333078" y="694726"/>
                  <a:pt x="325925" y="706170"/>
                </a:cubicBezTo>
                <a:cubicBezTo>
                  <a:pt x="317928" y="718966"/>
                  <a:pt x="307534" y="730105"/>
                  <a:pt x="298764" y="742384"/>
                </a:cubicBezTo>
                <a:cubicBezTo>
                  <a:pt x="232338" y="835380"/>
                  <a:pt x="348610" y="677426"/>
                  <a:pt x="253497" y="814812"/>
                </a:cubicBezTo>
                <a:cubicBezTo>
                  <a:pt x="156179" y="955382"/>
                  <a:pt x="233617" y="829837"/>
                  <a:pt x="172016" y="932507"/>
                </a:cubicBezTo>
                <a:cubicBezTo>
                  <a:pt x="167560" y="959244"/>
                  <a:pt x="162911" y="996036"/>
                  <a:pt x="153909" y="1023042"/>
                </a:cubicBezTo>
                <a:cubicBezTo>
                  <a:pt x="122581" y="1117026"/>
                  <a:pt x="150963" y="1028933"/>
                  <a:pt x="117695" y="1095469"/>
                </a:cubicBezTo>
                <a:cubicBezTo>
                  <a:pt x="110427" y="1110005"/>
                  <a:pt x="105624" y="1125648"/>
                  <a:pt x="99588" y="1140737"/>
                </a:cubicBezTo>
                <a:cubicBezTo>
                  <a:pt x="92570" y="1224962"/>
                  <a:pt x="98299" y="1226730"/>
                  <a:pt x="81481" y="1285592"/>
                </a:cubicBezTo>
                <a:cubicBezTo>
                  <a:pt x="61668" y="1354937"/>
                  <a:pt x="86067" y="1268486"/>
                  <a:pt x="54321" y="1339913"/>
                </a:cubicBezTo>
                <a:cubicBezTo>
                  <a:pt x="46569" y="1357354"/>
                  <a:pt x="40843" y="1375717"/>
                  <a:pt x="36214" y="1394234"/>
                </a:cubicBezTo>
                <a:cubicBezTo>
                  <a:pt x="22529" y="1448970"/>
                  <a:pt x="31097" y="1418636"/>
                  <a:pt x="9053" y="1484768"/>
                </a:cubicBezTo>
                <a:lnTo>
                  <a:pt x="0" y="1511929"/>
                </a:lnTo>
                <a:cubicBezTo>
                  <a:pt x="3018" y="1575303"/>
                  <a:pt x="4187" y="1638793"/>
                  <a:pt x="9053" y="1702052"/>
                </a:cubicBezTo>
                <a:cubicBezTo>
                  <a:pt x="10232" y="1717373"/>
                  <a:pt x="27652" y="1793078"/>
                  <a:pt x="36214" y="1801640"/>
                </a:cubicBezTo>
                <a:lnTo>
                  <a:pt x="63374" y="1828800"/>
                </a:lnTo>
                <a:cubicBezTo>
                  <a:pt x="78775" y="1874999"/>
                  <a:pt x="62597" y="1839964"/>
                  <a:pt x="99588" y="1883121"/>
                </a:cubicBezTo>
                <a:cubicBezTo>
                  <a:pt x="109408" y="1894578"/>
                  <a:pt x="113952" y="1911338"/>
                  <a:pt x="126748" y="1919335"/>
                </a:cubicBezTo>
                <a:cubicBezTo>
                  <a:pt x="139797" y="1927491"/>
                  <a:pt x="157170" y="1924339"/>
                  <a:pt x="172016" y="1928388"/>
                </a:cubicBezTo>
                <a:cubicBezTo>
                  <a:pt x="190430" y="1933410"/>
                  <a:pt x="208056" y="1941010"/>
                  <a:pt x="226337" y="1946495"/>
                </a:cubicBezTo>
                <a:cubicBezTo>
                  <a:pt x="340068" y="1980615"/>
                  <a:pt x="198392" y="1934164"/>
                  <a:pt x="289711" y="1964602"/>
                </a:cubicBezTo>
                <a:cubicBezTo>
                  <a:pt x="298764" y="1970638"/>
                  <a:pt x="306928" y="1978290"/>
                  <a:pt x="316871" y="1982709"/>
                </a:cubicBezTo>
                <a:cubicBezTo>
                  <a:pt x="374809" y="2008459"/>
                  <a:pt x="361329" y="1994834"/>
                  <a:pt x="416459" y="2009869"/>
                </a:cubicBezTo>
                <a:cubicBezTo>
                  <a:pt x="434873" y="2014891"/>
                  <a:pt x="453059" y="2020888"/>
                  <a:pt x="470780" y="2027976"/>
                </a:cubicBezTo>
                <a:cubicBezTo>
                  <a:pt x="485869" y="2034012"/>
                  <a:pt x="500282" y="2042141"/>
                  <a:pt x="516048" y="2046083"/>
                </a:cubicBezTo>
                <a:cubicBezTo>
                  <a:pt x="536750" y="2051259"/>
                  <a:pt x="558297" y="2052119"/>
                  <a:pt x="579422" y="2055137"/>
                </a:cubicBezTo>
                <a:cubicBezTo>
                  <a:pt x="733331" y="2052119"/>
                  <a:pt x="887615" y="2057249"/>
                  <a:pt x="1041148" y="2046083"/>
                </a:cubicBezTo>
                <a:cubicBezTo>
                  <a:pt x="1056197" y="2044988"/>
                  <a:pt x="1065001" y="2027576"/>
                  <a:pt x="1077362" y="2018923"/>
                </a:cubicBezTo>
                <a:cubicBezTo>
                  <a:pt x="1095190" y="2006443"/>
                  <a:pt x="1113576" y="1994780"/>
                  <a:pt x="1131683" y="1982709"/>
                </a:cubicBezTo>
                <a:cubicBezTo>
                  <a:pt x="1140737" y="1976673"/>
                  <a:pt x="1150139" y="1971131"/>
                  <a:pt x="1158844" y="1964602"/>
                </a:cubicBezTo>
                <a:cubicBezTo>
                  <a:pt x="1333968" y="1833257"/>
                  <a:pt x="1147347" y="1961296"/>
                  <a:pt x="1285592" y="1892174"/>
                </a:cubicBezTo>
                <a:cubicBezTo>
                  <a:pt x="1389890" y="1840025"/>
                  <a:pt x="1343042" y="1853524"/>
                  <a:pt x="1421394" y="1837854"/>
                </a:cubicBezTo>
                <a:cubicBezTo>
                  <a:pt x="1462544" y="1817279"/>
                  <a:pt x="1456636" y="1818980"/>
                  <a:pt x="1502875" y="1801640"/>
                </a:cubicBezTo>
                <a:cubicBezTo>
                  <a:pt x="1511811" y="1798289"/>
                  <a:pt x="1521500" y="1796854"/>
                  <a:pt x="1530036" y="1792586"/>
                </a:cubicBezTo>
                <a:cubicBezTo>
                  <a:pt x="1595364" y="1759921"/>
                  <a:pt x="1514050" y="1788116"/>
                  <a:pt x="1593410" y="1756372"/>
                </a:cubicBezTo>
                <a:cubicBezTo>
                  <a:pt x="1647199" y="1734856"/>
                  <a:pt x="1637256" y="1742551"/>
                  <a:pt x="1683945" y="1729212"/>
                </a:cubicBezTo>
                <a:cubicBezTo>
                  <a:pt x="1693121" y="1726590"/>
                  <a:pt x="1702052" y="1723177"/>
                  <a:pt x="1711105" y="1720159"/>
                </a:cubicBezTo>
                <a:cubicBezTo>
                  <a:pt x="1720158" y="1714123"/>
                  <a:pt x="1728221" y="1706237"/>
                  <a:pt x="1738265" y="1702052"/>
                </a:cubicBezTo>
                <a:cubicBezTo>
                  <a:pt x="1764693" y="1691040"/>
                  <a:pt x="1792586" y="1683945"/>
                  <a:pt x="1819747" y="1674891"/>
                </a:cubicBezTo>
                <a:cubicBezTo>
                  <a:pt x="1828800" y="1671873"/>
                  <a:pt x="1838047" y="1669382"/>
                  <a:pt x="1846907" y="1665838"/>
                </a:cubicBezTo>
                <a:cubicBezTo>
                  <a:pt x="1861996" y="1659802"/>
                  <a:pt x="1876641" y="1652510"/>
                  <a:pt x="1892174" y="1647731"/>
                </a:cubicBezTo>
                <a:cubicBezTo>
                  <a:pt x="1915959" y="1640412"/>
                  <a:pt x="1940994" y="1637494"/>
                  <a:pt x="1964602" y="1629624"/>
                </a:cubicBezTo>
                <a:cubicBezTo>
                  <a:pt x="2006360" y="1615704"/>
                  <a:pt x="1982404" y="1622441"/>
                  <a:pt x="2037030" y="1611517"/>
                </a:cubicBezTo>
                <a:cubicBezTo>
                  <a:pt x="2092814" y="1574327"/>
                  <a:pt x="2031146" y="1610460"/>
                  <a:pt x="2109457" y="1584357"/>
                </a:cubicBezTo>
                <a:cubicBezTo>
                  <a:pt x="2122261" y="1580089"/>
                  <a:pt x="2133140" y="1571262"/>
                  <a:pt x="2145671" y="1566250"/>
                </a:cubicBezTo>
                <a:cubicBezTo>
                  <a:pt x="2163392" y="1559161"/>
                  <a:pt x="2183626" y="1557963"/>
                  <a:pt x="2199992" y="1548143"/>
                </a:cubicBezTo>
                <a:cubicBezTo>
                  <a:pt x="2215081" y="1539089"/>
                  <a:pt x="2228921" y="1527517"/>
                  <a:pt x="2245259" y="1520982"/>
                </a:cubicBezTo>
                <a:cubicBezTo>
                  <a:pt x="2259547" y="1515267"/>
                  <a:pt x="2275438" y="1514947"/>
                  <a:pt x="2290527" y="1511929"/>
                </a:cubicBezTo>
                <a:cubicBezTo>
                  <a:pt x="2308487" y="1497960"/>
                  <a:pt x="2382092" y="1435467"/>
                  <a:pt x="2417275" y="1421394"/>
                </a:cubicBezTo>
                <a:cubicBezTo>
                  <a:pt x="2431563" y="1415679"/>
                  <a:pt x="2447454" y="1415359"/>
                  <a:pt x="2462543" y="1412341"/>
                </a:cubicBezTo>
                <a:cubicBezTo>
                  <a:pt x="2486685" y="1400270"/>
                  <a:pt x="2512511" y="1391099"/>
                  <a:pt x="2534970" y="1376127"/>
                </a:cubicBezTo>
                <a:cubicBezTo>
                  <a:pt x="2572168" y="1351329"/>
                  <a:pt x="2583213" y="1342344"/>
                  <a:pt x="2634558" y="1321806"/>
                </a:cubicBezTo>
                <a:cubicBezTo>
                  <a:pt x="2649647" y="1315770"/>
                  <a:pt x="2665619" y="1311591"/>
                  <a:pt x="2679826" y="1303699"/>
                </a:cubicBezTo>
                <a:cubicBezTo>
                  <a:pt x="2693016" y="1296371"/>
                  <a:pt x="2702939" y="1284025"/>
                  <a:pt x="2716040" y="1276539"/>
                </a:cubicBezTo>
                <a:cubicBezTo>
                  <a:pt x="2724326" y="1271804"/>
                  <a:pt x="2734664" y="1271753"/>
                  <a:pt x="2743200" y="1267485"/>
                </a:cubicBezTo>
                <a:cubicBezTo>
                  <a:pt x="2752932" y="1262619"/>
                  <a:pt x="2760500" y="1253979"/>
                  <a:pt x="2770360" y="1249378"/>
                </a:cubicBezTo>
                <a:cubicBezTo>
                  <a:pt x="2870172" y="1202799"/>
                  <a:pt x="2849567" y="1209998"/>
                  <a:pt x="2924269" y="1195058"/>
                </a:cubicBezTo>
                <a:cubicBezTo>
                  <a:pt x="2936340" y="1189022"/>
                  <a:pt x="2947952" y="1181963"/>
                  <a:pt x="2960483" y="1176951"/>
                </a:cubicBezTo>
                <a:cubicBezTo>
                  <a:pt x="2997291" y="1162228"/>
                  <a:pt x="3019170" y="1161969"/>
                  <a:pt x="3051018" y="1140737"/>
                </a:cubicBezTo>
                <a:cubicBezTo>
                  <a:pt x="3076128" y="1123997"/>
                  <a:pt x="3098336" y="1103156"/>
                  <a:pt x="3123446" y="1086416"/>
                </a:cubicBezTo>
                <a:cubicBezTo>
                  <a:pt x="3211765" y="1027535"/>
                  <a:pt x="3074498" y="1119773"/>
                  <a:pt x="3186820" y="1041149"/>
                </a:cubicBezTo>
                <a:cubicBezTo>
                  <a:pt x="3204648" y="1028669"/>
                  <a:pt x="3223034" y="1017006"/>
                  <a:pt x="3241141" y="1004935"/>
                </a:cubicBezTo>
                <a:cubicBezTo>
                  <a:pt x="3250194" y="998899"/>
                  <a:pt x="3260607" y="994522"/>
                  <a:pt x="3268301" y="986828"/>
                </a:cubicBezTo>
                <a:cubicBezTo>
                  <a:pt x="3277354" y="977774"/>
                  <a:pt x="3285625" y="967864"/>
                  <a:pt x="3295461" y="959667"/>
                </a:cubicBezTo>
                <a:cubicBezTo>
                  <a:pt x="3303820" y="952701"/>
                  <a:pt x="3314263" y="948526"/>
                  <a:pt x="3322622" y="941560"/>
                </a:cubicBezTo>
                <a:cubicBezTo>
                  <a:pt x="3341059" y="926196"/>
                  <a:pt x="3364955" y="898166"/>
                  <a:pt x="3376943" y="878186"/>
                </a:cubicBezTo>
                <a:cubicBezTo>
                  <a:pt x="3387359" y="860827"/>
                  <a:pt x="3392580" y="840510"/>
                  <a:pt x="3404103" y="823865"/>
                </a:cubicBezTo>
                <a:cubicBezTo>
                  <a:pt x="3419940" y="800989"/>
                  <a:pt x="3439395" y="780789"/>
                  <a:pt x="3458424" y="760491"/>
                </a:cubicBezTo>
                <a:cubicBezTo>
                  <a:pt x="3484695" y="732469"/>
                  <a:pt x="3518598" y="710969"/>
                  <a:pt x="3539905" y="679010"/>
                </a:cubicBezTo>
                <a:cubicBezTo>
                  <a:pt x="3558089" y="651734"/>
                  <a:pt x="3562336" y="647797"/>
                  <a:pt x="3576119" y="615636"/>
                </a:cubicBezTo>
                <a:cubicBezTo>
                  <a:pt x="3579878" y="606864"/>
                  <a:pt x="3580904" y="597011"/>
                  <a:pt x="3585172" y="588475"/>
                </a:cubicBezTo>
                <a:cubicBezTo>
                  <a:pt x="3596053" y="566713"/>
                  <a:pt x="3609735" y="546461"/>
                  <a:pt x="3621386" y="525101"/>
                </a:cubicBezTo>
                <a:cubicBezTo>
                  <a:pt x="3627849" y="513253"/>
                  <a:pt x="3633457" y="500958"/>
                  <a:pt x="3639493" y="488887"/>
                </a:cubicBezTo>
                <a:cubicBezTo>
                  <a:pt x="3662638" y="350022"/>
                  <a:pt x="3678832" y="274114"/>
                  <a:pt x="3639493" y="90535"/>
                </a:cubicBezTo>
                <a:cubicBezTo>
                  <a:pt x="3633837" y="64142"/>
                  <a:pt x="3589524" y="69294"/>
                  <a:pt x="3567065" y="54321"/>
                </a:cubicBezTo>
                <a:cubicBezTo>
                  <a:pt x="3558012" y="48285"/>
                  <a:pt x="3550061" y="40120"/>
                  <a:pt x="3539905" y="36214"/>
                </a:cubicBezTo>
                <a:cubicBezTo>
                  <a:pt x="3510498" y="24904"/>
                  <a:pt x="3479936" y="16696"/>
                  <a:pt x="3449370" y="9054"/>
                </a:cubicBezTo>
                <a:cubicBezTo>
                  <a:pt x="3431561" y="4602"/>
                  <a:pt x="3413156" y="3018"/>
                  <a:pt x="3395049" y="0"/>
                </a:cubicBezTo>
                <a:lnTo>
                  <a:pt x="2227152" y="9054"/>
                </a:lnTo>
                <a:cubicBezTo>
                  <a:pt x="2208071" y="9478"/>
                  <a:pt x="2172832" y="27160"/>
                  <a:pt x="2172832" y="27160"/>
                </a:cubicBezTo>
                <a:cubicBezTo>
                  <a:pt x="2163778" y="39231"/>
                  <a:pt x="2158226" y="55004"/>
                  <a:pt x="2145671" y="63374"/>
                </a:cubicBezTo>
                <a:cubicBezTo>
                  <a:pt x="2129790" y="73961"/>
                  <a:pt x="2108421" y="72945"/>
                  <a:pt x="2091350" y="81481"/>
                </a:cubicBezTo>
                <a:lnTo>
                  <a:pt x="2073244" y="90535"/>
                </a:lnTo>
                <a:lnTo>
                  <a:pt x="2136618" y="63374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ostoručno 9"/>
          <p:cNvSpPr/>
          <p:nvPr/>
        </p:nvSpPr>
        <p:spPr>
          <a:xfrm>
            <a:off x="3102272" y="3141552"/>
            <a:ext cx="2981657" cy="2544024"/>
          </a:xfrm>
          <a:custGeom>
            <a:avLst/>
            <a:gdLst>
              <a:gd name="connsiteX0" fmla="*/ 2411288 w 2981657"/>
              <a:gd name="connsiteY0" fmla="*/ 0 h 2544024"/>
              <a:gd name="connsiteX1" fmla="*/ 2411288 w 2981657"/>
              <a:gd name="connsiteY1" fmla="*/ 0 h 2544024"/>
              <a:gd name="connsiteX2" fmla="*/ 2284540 w 2981657"/>
              <a:gd name="connsiteY2" fmla="*/ 81482 h 2544024"/>
              <a:gd name="connsiteX3" fmla="*/ 2221166 w 2981657"/>
              <a:gd name="connsiteY3" fmla="*/ 126749 h 2544024"/>
              <a:gd name="connsiteX4" fmla="*/ 2203059 w 2981657"/>
              <a:gd name="connsiteY4" fmla="*/ 153909 h 2544024"/>
              <a:gd name="connsiteX5" fmla="*/ 2157791 w 2981657"/>
              <a:gd name="connsiteY5" fmla="*/ 172016 h 2544024"/>
              <a:gd name="connsiteX6" fmla="*/ 2121578 w 2981657"/>
              <a:gd name="connsiteY6" fmla="*/ 199177 h 2544024"/>
              <a:gd name="connsiteX7" fmla="*/ 2049150 w 2981657"/>
              <a:gd name="connsiteY7" fmla="*/ 244444 h 2544024"/>
              <a:gd name="connsiteX8" fmla="*/ 1967669 w 2981657"/>
              <a:gd name="connsiteY8" fmla="*/ 307818 h 2544024"/>
              <a:gd name="connsiteX9" fmla="*/ 1931455 w 2981657"/>
              <a:gd name="connsiteY9" fmla="*/ 334979 h 2544024"/>
              <a:gd name="connsiteX10" fmla="*/ 1886187 w 2981657"/>
              <a:gd name="connsiteY10" fmla="*/ 362139 h 2544024"/>
              <a:gd name="connsiteX11" fmla="*/ 1849974 w 2981657"/>
              <a:gd name="connsiteY11" fmla="*/ 380246 h 2544024"/>
              <a:gd name="connsiteX12" fmla="*/ 1777546 w 2981657"/>
              <a:gd name="connsiteY12" fmla="*/ 416460 h 2544024"/>
              <a:gd name="connsiteX13" fmla="*/ 1750385 w 2981657"/>
              <a:gd name="connsiteY13" fmla="*/ 443620 h 2544024"/>
              <a:gd name="connsiteX14" fmla="*/ 1696065 w 2981657"/>
              <a:gd name="connsiteY14" fmla="*/ 479834 h 2544024"/>
              <a:gd name="connsiteX15" fmla="*/ 1668904 w 2981657"/>
              <a:gd name="connsiteY15" fmla="*/ 497941 h 2544024"/>
              <a:gd name="connsiteX16" fmla="*/ 1641744 w 2981657"/>
              <a:gd name="connsiteY16" fmla="*/ 525101 h 2544024"/>
              <a:gd name="connsiteX17" fmla="*/ 1569316 w 2981657"/>
              <a:gd name="connsiteY17" fmla="*/ 561315 h 2544024"/>
              <a:gd name="connsiteX18" fmla="*/ 1514995 w 2981657"/>
              <a:gd name="connsiteY18" fmla="*/ 597529 h 2544024"/>
              <a:gd name="connsiteX19" fmla="*/ 1469728 w 2981657"/>
              <a:gd name="connsiteY19" fmla="*/ 633743 h 2544024"/>
              <a:gd name="connsiteX20" fmla="*/ 1433514 w 2981657"/>
              <a:gd name="connsiteY20" fmla="*/ 651850 h 2544024"/>
              <a:gd name="connsiteX21" fmla="*/ 1406354 w 2981657"/>
              <a:gd name="connsiteY21" fmla="*/ 669957 h 2544024"/>
              <a:gd name="connsiteX22" fmla="*/ 1333926 w 2981657"/>
              <a:gd name="connsiteY22" fmla="*/ 688064 h 2544024"/>
              <a:gd name="connsiteX23" fmla="*/ 1261498 w 2981657"/>
              <a:gd name="connsiteY23" fmla="*/ 715224 h 2544024"/>
              <a:gd name="connsiteX24" fmla="*/ 1216231 w 2981657"/>
              <a:gd name="connsiteY24" fmla="*/ 742385 h 2544024"/>
              <a:gd name="connsiteX25" fmla="*/ 1189071 w 2981657"/>
              <a:gd name="connsiteY25" fmla="*/ 760492 h 2544024"/>
              <a:gd name="connsiteX26" fmla="*/ 1152857 w 2981657"/>
              <a:gd name="connsiteY26" fmla="*/ 769545 h 2544024"/>
              <a:gd name="connsiteX27" fmla="*/ 1125696 w 2981657"/>
              <a:gd name="connsiteY27" fmla="*/ 778598 h 2544024"/>
              <a:gd name="connsiteX28" fmla="*/ 1062322 w 2981657"/>
              <a:gd name="connsiteY28" fmla="*/ 805759 h 2544024"/>
              <a:gd name="connsiteX29" fmla="*/ 1017055 w 2981657"/>
              <a:gd name="connsiteY29" fmla="*/ 841973 h 2544024"/>
              <a:gd name="connsiteX30" fmla="*/ 989894 w 2981657"/>
              <a:gd name="connsiteY30" fmla="*/ 851026 h 2544024"/>
              <a:gd name="connsiteX31" fmla="*/ 908413 w 2981657"/>
              <a:gd name="connsiteY31" fmla="*/ 905347 h 2544024"/>
              <a:gd name="connsiteX32" fmla="*/ 799772 w 2981657"/>
              <a:gd name="connsiteY32" fmla="*/ 995882 h 2544024"/>
              <a:gd name="connsiteX33" fmla="*/ 763558 w 2981657"/>
              <a:gd name="connsiteY33" fmla="*/ 1013989 h 2544024"/>
              <a:gd name="connsiteX34" fmla="*/ 736397 w 2981657"/>
              <a:gd name="connsiteY34" fmla="*/ 1032096 h 2544024"/>
              <a:gd name="connsiteX35" fmla="*/ 700183 w 2981657"/>
              <a:gd name="connsiteY35" fmla="*/ 1059256 h 2544024"/>
              <a:gd name="connsiteX36" fmla="*/ 673023 w 2981657"/>
              <a:gd name="connsiteY36" fmla="*/ 1068309 h 2544024"/>
              <a:gd name="connsiteX37" fmla="*/ 618702 w 2981657"/>
              <a:gd name="connsiteY37" fmla="*/ 1113577 h 2544024"/>
              <a:gd name="connsiteX38" fmla="*/ 582488 w 2981657"/>
              <a:gd name="connsiteY38" fmla="*/ 1122630 h 2544024"/>
              <a:gd name="connsiteX39" fmla="*/ 546275 w 2981657"/>
              <a:gd name="connsiteY39" fmla="*/ 1149791 h 2544024"/>
              <a:gd name="connsiteX40" fmla="*/ 519114 w 2981657"/>
              <a:gd name="connsiteY40" fmla="*/ 1176951 h 2544024"/>
              <a:gd name="connsiteX41" fmla="*/ 491954 w 2981657"/>
              <a:gd name="connsiteY41" fmla="*/ 1186004 h 2544024"/>
              <a:gd name="connsiteX42" fmla="*/ 410473 w 2981657"/>
              <a:gd name="connsiteY42" fmla="*/ 1240325 h 2544024"/>
              <a:gd name="connsiteX43" fmla="*/ 383312 w 2981657"/>
              <a:gd name="connsiteY43" fmla="*/ 1258432 h 2544024"/>
              <a:gd name="connsiteX44" fmla="*/ 356152 w 2981657"/>
              <a:gd name="connsiteY44" fmla="*/ 1285593 h 2544024"/>
              <a:gd name="connsiteX45" fmla="*/ 328991 w 2981657"/>
              <a:gd name="connsiteY45" fmla="*/ 1294646 h 2544024"/>
              <a:gd name="connsiteX46" fmla="*/ 292778 w 2981657"/>
              <a:gd name="connsiteY46" fmla="*/ 1312753 h 2544024"/>
              <a:gd name="connsiteX47" fmla="*/ 265617 w 2981657"/>
              <a:gd name="connsiteY47" fmla="*/ 1339913 h 2544024"/>
              <a:gd name="connsiteX48" fmla="*/ 202243 w 2981657"/>
              <a:gd name="connsiteY48" fmla="*/ 1376127 h 2544024"/>
              <a:gd name="connsiteX49" fmla="*/ 166029 w 2981657"/>
              <a:gd name="connsiteY49" fmla="*/ 1412341 h 2544024"/>
              <a:gd name="connsiteX50" fmla="*/ 138869 w 2981657"/>
              <a:gd name="connsiteY50" fmla="*/ 1430448 h 2544024"/>
              <a:gd name="connsiteX51" fmla="*/ 102655 w 2981657"/>
              <a:gd name="connsiteY51" fmla="*/ 1457608 h 2544024"/>
              <a:gd name="connsiteX52" fmla="*/ 48334 w 2981657"/>
              <a:gd name="connsiteY52" fmla="*/ 1539090 h 2544024"/>
              <a:gd name="connsiteX53" fmla="*/ 21174 w 2981657"/>
              <a:gd name="connsiteY53" fmla="*/ 1593410 h 2544024"/>
              <a:gd name="connsiteX54" fmla="*/ 21174 w 2981657"/>
              <a:gd name="connsiteY54" fmla="*/ 2037030 h 2544024"/>
              <a:gd name="connsiteX55" fmla="*/ 39280 w 2981657"/>
              <a:gd name="connsiteY55" fmla="*/ 2064191 h 2544024"/>
              <a:gd name="connsiteX56" fmla="*/ 75494 w 2981657"/>
              <a:gd name="connsiteY56" fmla="*/ 2145672 h 2544024"/>
              <a:gd name="connsiteX57" fmla="*/ 93601 w 2981657"/>
              <a:gd name="connsiteY57" fmla="*/ 2181886 h 2544024"/>
              <a:gd name="connsiteX58" fmla="*/ 156976 w 2981657"/>
              <a:gd name="connsiteY58" fmla="*/ 2263367 h 2544024"/>
              <a:gd name="connsiteX59" fmla="*/ 175082 w 2981657"/>
              <a:gd name="connsiteY59" fmla="*/ 2299581 h 2544024"/>
              <a:gd name="connsiteX60" fmla="*/ 211296 w 2981657"/>
              <a:gd name="connsiteY60" fmla="*/ 2326741 h 2544024"/>
              <a:gd name="connsiteX61" fmla="*/ 356152 w 2981657"/>
              <a:gd name="connsiteY61" fmla="*/ 2408222 h 2544024"/>
              <a:gd name="connsiteX62" fmla="*/ 455740 w 2981657"/>
              <a:gd name="connsiteY62" fmla="*/ 2435383 h 2544024"/>
              <a:gd name="connsiteX63" fmla="*/ 482900 w 2981657"/>
              <a:gd name="connsiteY63" fmla="*/ 2453490 h 2544024"/>
              <a:gd name="connsiteX64" fmla="*/ 663970 w 2981657"/>
              <a:gd name="connsiteY64" fmla="*/ 2507810 h 2544024"/>
              <a:gd name="connsiteX65" fmla="*/ 808825 w 2981657"/>
              <a:gd name="connsiteY65" fmla="*/ 2544024 h 2544024"/>
              <a:gd name="connsiteX66" fmla="*/ 2184952 w 2981657"/>
              <a:gd name="connsiteY66" fmla="*/ 2534971 h 2544024"/>
              <a:gd name="connsiteX67" fmla="*/ 2221166 w 2981657"/>
              <a:gd name="connsiteY67" fmla="*/ 2516864 h 2544024"/>
              <a:gd name="connsiteX68" fmla="*/ 2284540 w 2981657"/>
              <a:gd name="connsiteY68" fmla="*/ 2498757 h 2544024"/>
              <a:gd name="connsiteX69" fmla="*/ 2329807 w 2981657"/>
              <a:gd name="connsiteY69" fmla="*/ 2480650 h 2544024"/>
              <a:gd name="connsiteX70" fmla="*/ 2402235 w 2981657"/>
              <a:gd name="connsiteY70" fmla="*/ 2390115 h 2544024"/>
              <a:gd name="connsiteX71" fmla="*/ 2438449 w 2981657"/>
              <a:gd name="connsiteY71" fmla="*/ 2317688 h 2544024"/>
              <a:gd name="connsiteX72" fmla="*/ 2474663 w 2981657"/>
              <a:gd name="connsiteY72" fmla="*/ 2290527 h 2544024"/>
              <a:gd name="connsiteX73" fmla="*/ 2492770 w 2981657"/>
              <a:gd name="connsiteY73" fmla="*/ 2263367 h 2544024"/>
              <a:gd name="connsiteX74" fmla="*/ 2519930 w 2981657"/>
              <a:gd name="connsiteY74" fmla="*/ 2236206 h 2544024"/>
              <a:gd name="connsiteX75" fmla="*/ 2556144 w 2981657"/>
              <a:gd name="connsiteY75" fmla="*/ 2109458 h 2544024"/>
              <a:gd name="connsiteX76" fmla="*/ 2574251 w 2981657"/>
              <a:gd name="connsiteY76" fmla="*/ 2073244 h 2544024"/>
              <a:gd name="connsiteX77" fmla="*/ 2619518 w 2981657"/>
              <a:gd name="connsiteY77" fmla="*/ 1991763 h 2544024"/>
              <a:gd name="connsiteX78" fmla="*/ 2646678 w 2981657"/>
              <a:gd name="connsiteY78" fmla="*/ 1874068 h 2544024"/>
              <a:gd name="connsiteX79" fmla="*/ 2655732 w 2981657"/>
              <a:gd name="connsiteY79" fmla="*/ 1846907 h 2544024"/>
              <a:gd name="connsiteX80" fmla="*/ 2664785 w 2981657"/>
              <a:gd name="connsiteY80" fmla="*/ 1783533 h 2544024"/>
              <a:gd name="connsiteX81" fmla="*/ 2682892 w 2981657"/>
              <a:gd name="connsiteY81" fmla="*/ 1738266 h 2544024"/>
              <a:gd name="connsiteX82" fmla="*/ 2691946 w 2981657"/>
              <a:gd name="connsiteY82" fmla="*/ 1711105 h 2544024"/>
              <a:gd name="connsiteX83" fmla="*/ 2710053 w 2981657"/>
              <a:gd name="connsiteY83" fmla="*/ 1665838 h 2544024"/>
              <a:gd name="connsiteX84" fmla="*/ 2719106 w 2981657"/>
              <a:gd name="connsiteY84" fmla="*/ 1638678 h 2544024"/>
              <a:gd name="connsiteX85" fmla="*/ 2737213 w 2981657"/>
              <a:gd name="connsiteY85" fmla="*/ 1593410 h 2544024"/>
              <a:gd name="connsiteX86" fmla="*/ 2755320 w 2981657"/>
              <a:gd name="connsiteY86" fmla="*/ 1530036 h 2544024"/>
              <a:gd name="connsiteX87" fmla="*/ 2773427 w 2981657"/>
              <a:gd name="connsiteY87" fmla="*/ 1484769 h 2544024"/>
              <a:gd name="connsiteX88" fmla="*/ 2791534 w 2981657"/>
              <a:gd name="connsiteY88" fmla="*/ 1376127 h 2544024"/>
              <a:gd name="connsiteX89" fmla="*/ 2800587 w 2981657"/>
              <a:gd name="connsiteY89" fmla="*/ 1294646 h 2544024"/>
              <a:gd name="connsiteX90" fmla="*/ 2836801 w 2981657"/>
              <a:gd name="connsiteY90" fmla="*/ 1222218 h 2544024"/>
              <a:gd name="connsiteX91" fmla="*/ 2854908 w 2981657"/>
              <a:gd name="connsiteY91" fmla="*/ 1176951 h 2544024"/>
              <a:gd name="connsiteX92" fmla="*/ 2873015 w 2981657"/>
              <a:gd name="connsiteY92" fmla="*/ 1149791 h 2544024"/>
              <a:gd name="connsiteX93" fmla="*/ 2882069 w 2981657"/>
              <a:gd name="connsiteY93" fmla="*/ 1122630 h 2544024"/>
              <a:gd name="connsiteX94" fmla="*/ 2900176 w 2981657"/>
              <a:gd name="connsiteY94" fmla="*/ 1077363 h 2544024"/>
              <a:gd name="connsiteX95" fmla="*/ 2909229 w 2981657"/>
              <a:gd name="connsiteY95" fmla="*/ 869133 h 2544024"/>
              <a:gd name="connsiteX96" fmla="*/ 2918282 w 2981657"/>
              <a:gd name="connsiteY96" fmla="*/ 832919 h 2544024"/>
              <a:gd name="connsiteX97" fmla="*/ 2945443 w 2981657"/>
              <a:gd name="connsiteY97" fmla="*/ 760492 h 2544024"/>
              <a:gd name="connsiteX98" fmla="*/ 2963550 w 2981657"/>
              <a:gd name="connsiteY98" fmla="*/ 688064 h 2544024"/>
              <a:gd name="connsiteX99" fmla="*/ 2981657 w 2981657"/>
              <a:gd name="connsiteY99" fmla="*/ 624690 h 2544024"/>
              <a:gd name="connsiteX100" fmla="*/ 2972603 w 2981657"/>
              <a:gd name="connsiteY100" fmla="*/ 135802 h 2544024"/>
              <a:gd name="connsiteX101" fmla="*/ 2900176 w 2981657"/>
              <a:gd name="connsiteY101" fmla="*/ 72428 h 2544024"/>
              <a:gd name="connsiteX102" fmla="*/ 2873015 w 2981657"/>
              <a:gd name="connsiteY102" fmla="*/ 63375 h 2544024"/>
              <a:gd name="connsiteX103" fmla="*/ 2845855 w 2981657"/>
              <a:gd name="connsiteY103" fmla="*/ 45268 h 2544024"/>
              <a:gd name="connsiteX104" fmla="*/ 2773427 w 2981657"/>
              <a:gd name="connsiteY104" fmla="*/ 27161 h 2544024"/>
              <a:gd name="connsiteX105" fmla="*/ 2411288 w 2981657"/>
              <a:gd name="connsiteY105" fmla="*/ 0 h 254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981657" h="2544024">
                <a:moveTo>
                  <a:pt x="2411288" y="0"/>
                </a:moveTo>
                <a:lnTo>
                  <a:pt x="2411288" y="0"/>
                </a:lnTo>
                <a:cubicBezTo>
                  <a:pt x="2302433" y="69273"/>
                  <a:pt x="2344463" y="41533"/>
                  <a:pt x="2284540" y="81482"/>
                </a:cubicBezTo>
                <a:cubicBezTo>
                  <a:pt x="2269116" y="91765"/>
                  <a:pt x="2232398" y="115517"/>
                  <a:pt x="2221166" y="126749"/>
                </a:cubicBezTo>
                <a:cubicBezTo>
                  <a:pt x="2213472" y="134443"/>
                  <a:pt x="2211913" y="147585"/>
                  <a:pt x="2203059" y="153909"/>
                </a:cubicBezTo>
                <a:cubicBezTo>
                  <a:pt x="2189834" y="163355"/>
                  <a:pt x="2171997" y="164123"/>
                  <a:pt x="2157791" y="172016"/>
                </a:cubicBezTo>
                <a:cubicBezTo>
                  <a:pt x="2144601" y="179344"/>
                  <a:pt x="2134133" y="190807"/>
                  <a:pt x="2121578" y="199177"/>
                </a:cubicBezTo>
                <a:cubicBezTo>
                  <a:pt x="2097890" y="214969"/>
                  <a:pt x="2071623" y="226965"/>
                  <a:pt x="2049150" y="244444"/>
                </a:cubicBezTo>
                <a:lnTo>
                  <a:pt x="1967669" y="307818"/>
                </a:lnTo>
                <a:cubicBezTo>
                  <a:pt x="1955709" y="317018"/>
                  <a:pt x="1944394" y="327216"/>
                  <a:pt x="1931455" y="334979"/>
                </a:cubicBezTo>
                <a:cubicBezTo>
                  <a:pt x="1916366" y="344032"/>
                  <a:pt x="1901569" y="353593"/>
                  <a:pt x="1886187" y="362139"/>
                </a:cubicBezTo>
                <a:cubicBezTo>
                  <a:pt x="1874389" y="368693"/>
                  <a:pt x="1861418" y="373093"/>
                  <a:pt x="1849974" y="380246"/>
                </a:cubicBezTo>
                <a:cubicBezTo>
                  <a:pt x="1788418" y="418719"/>
                  <a:pt x="1841088" y="400574"/>
                  <a:pt x="1777546" y="416460"/>
                </a:cubicBezTo>
                <a:cubicBezTo>
                  <a:pt x="1768492" y="425513"/>
                  <a:pt x="1760492" y="435759"/>
                  <a:pt x="1750385" y="443620"/>
                </a:cubicBezTo>
                <a:cubicBezTo>
                  <a:pt x="1733207" y="456980"/>
                  <a:pt x="1714172" y="467763"/>
                  <a:pt x="1696065" y="479834"/>
                </a:cubicBezTo>
                <a:cubicBezTo>
                  <a:pt x="1687011" y="485870"/>
                  <a:pt x="1676598" y="490247"/>
                  <a:pt x="1668904" y="497941"/>
                </a:cubicBezTo>
                <a:cubicBezTo>
                  <a:pt x="1659851" y="506994"/>
                  <a:pt x="1652546" y="518227"/>
                  <a:pt x="1641744" y="525101"/>
                </a:cubicBezTo>
                <a:cubicBezTo>
                  <a:pt x="1618972" y="539592"/>
                  <a:pt x="1569316" y="561315"/>
                  <a:pt x="1569316" y="561315"/>
                </a:cubicBezTo>
                <a:cubicBezTo>
                  <a:pt x="1494393" y="636240"/>
                  <a:pt x="1584874" y="553855"/>
                  <a:pt x="1514995" y="597529"/>
                </a:cubicBezTo>
                <a:cubicBezTo>
                  <a:pt x="1498609" y="607770"/>
                  <a:pt x="1485806" y="623024"/>
                  <a:pt x="1469728" y="633743"/>
                </a:cubicBezTo>
                <a:cubicBezTo>
                  <a:pt x="1458499" y="641229"/>
                  <a:pt x="1445232" y="645154"/>
                  <a:pt x="1433514" y="651850"/>
                </a:cubicBezTo>
                <a:cubicBezTo>
                  <a:pt x="1424067" y="657248"/>
                  <a:pt x="1416580" y="666239"/>
                  <a:pt x="1406354" y="669957"/>
                </a:cubicBezTo>
                <a:cubicBezTo>
                  <a:pt x="1382967" y="678462"/>
                  <a:pt x="1357535" y="680195"/>
                  <a:pt x="1333926" y="688064"/>
                </a:cubicBezTo>
                <a:cubicBezTo>
                  <a:pt x="1310419" y="695899"/>
                  <a:pt x="1283150" y="704398"/>
                  <a:pt x="1261498" y="715224"/>
                </a:cubicBezTo>
                <a:cubicBezTo>
                  <a:pt x="1245759" y="723094"/>
                  <a:pt x="1231153" y="733059"/>
                  <a:pt x="1216231" y="742385"/>
                </a:cubicBezTo>
                <a:cubicBezTo>
                  <a:pt x="1207004" y="748152"/>
                  <a:pt x="1199072" y="756206"/>
                  <a:pt x="1189071" y="760492"/>
                </a:cubicBezTo>
                <a:cubicBezTo>
                  <a:pt x="1177634" y="765393"/>
                  <a:pt x="1164821" y="766127"/>
                  <a:pt x="1152857" y="769545"/>
                </a:cubicBezTo>
                <a:cubicBezTo>
                  <a:pt x="1143681" y="772167"/>
                  <a:pt x="1134468" y="774839"/>
                  <a:pt x="1125696" y="778598"/>
                </a:cubicBezTo>
                <a:cubicBezTo>
                  <a:pt x="1047366" y="812167"/>
                  <a:pt x="1126030" y="784521"/>
                  <a:pt x="1062322" y="805759"/>
                </a:cubicBezTo>
                <a:cubicBezTo>
                  <a:pt x="1047233" y="817830"/>
                  <a:pt x="1033441" y="831732"/>
                  <a:pt x="1017055" y="841973"/>
                </a:cubicBezTo>
                <a:cubicBezTo>
                  <a:pt x="1008962" y="847031"/>
                  <a:pt x="997660" y="845479"/>
                  <a:pt x="989894" y="851026"/>
                </a:cubicBezTo>
                <a:cubicBezTo>
                  <a:pt x="898815" y="916081"/>
                  <a:pt x="1010820" y="864384"/>
                  <a:pt x="908413" y="905347"/>
                </a:cubicBezTo>
                <a:cubicBezTo>
                  <a:pt x="875209" y="938551"/>
                  <a:pt x="842812" y="974362"/>
                  <a:pt x="799772" y="995882"/>
                </a:cubicBezTo>
                <a:cubicBezTo>
                  <a:pt x="787701" y="1001918"/>
                  <a:pt x="775276" y="1007293"/>
                  <a:pt x="763558" y="1013989"/>
                </a:cubicBezTo>
                <a:cubicBezTo>
                  <a:pt x="754111" y="1019388"/>
                  <a:pt x="745251" y="1025772"/>
                  <a:pt x="736397" y="1032096"/>
                </a:cubicBezTo>
                <a:cubicBezTo>
                  <a:pt x="724118" y="1040866"/>
                  <a:pt x="713284" y="1051770"/>
                  <a:pt x="700183" y="1059256"/>
                </a:cubicBezTo>
                <a:cubicBezTo>
                  <a:pt x="691897" y="1063991"/>
                  <a:pt x="682076" y="1065291"/>
                  <a:pt x="673023" y="1068309"/>
                </a:cubicBezTo>
                <a:cubicBezTo>
                  <a:pt x="656707" y="1084625"/>
                  <a:pt x="640762" y="1104123"/>
                  <a:pt x="618702" y="1113577"/>
                </a:cubicBezTo>
                <a:cubicBezTo>
                  <a:pt x="607265" y="1118478"/>
                  <a:pt x="594559" y="1119612"/>
                  <a:pt x="582488" y="1122630"/>
                </a:cubicBezTo>
                <a:cubicBezTo>
                  <a:pt x="570417" y="1131684"/>
                  <a:pt x="557731" y="1139971"/>
                  <a:pt x="546275" y="1149791"/>
                </a:cubicBezTo>
                <a:cubicBezTo>
                  <a:pt x="536554" y="1158123"/>
                  <a:pt x="529767" y="1169849"/>
                  <a:pt x="519114" y="1176951"/>
                </a:cubicBezTo>
                <a:cubicBezTo>
                  <a:pt x="511174" y="1182244"/>
                  <a:pt x="501007" y="1182986"/>
                  <a:pt x="491954" y="1186004"/>
                </a:cubicBezTo>
                <a:lnTo>
                  <a:pt x="410473" y="1240325"/>
                </a:lnTo>
                <a:cubicBezTo>
                  <a:pt x="401419" y="1246361"/>
                  <a:pt x="391006" y="1250738"/>
                  <a:pt x="383312" y="1258432"/>
                </a:cubicBezTo>
                <a:cubicBezTo>
                  <a:pt x="374259" y="1267486"/>
                  <a:pt x="366805" y="1278491"/>
                  <a:pt x="356152" y="1285593"/>
                </a:cubicBezTo>
                <a:cubicBezTo>
                  <a:pt x="348211" y="1290887"/>
                  <a:pt x="337763" y="1290887"/>
                  <a:pt x="328991" y="1294646"/>
                </a:cubicBezTo>
                <a:cubicBezTo>
                  <a:pt x="316586" y="1299962"/>
                  <a:pt x="303760" y="1304909"/>
                  <a:pt x="292778" y="1312753"/>
                </a:cubicBezTo>
                <a:cubicBezTo>
                  <a:pt x="282359" y="1320195"/>
                  <a:pt x="276036" y="1332471"/>
                  <a:pt x="265617" y="1339913"/>
                </a:cubicBezTo>
                <a:cubicBezTo>
                  <a:pt x="214244" y="1376607"/>
                  <a:pt x="245008" y="1339471"/>
                  <a:pt x="202243" y="1376127"/>
                </a:cubicBezTo>
                <a:cubicBezTo>
                  <a:pt x="189281" y="1387237"/>
                  <a:pt x="178991" y="1401231"/>
                  <a:pt x="166029" y="1412341"/>
                </a:cubicBezTo>
                <a:cubicBezTo>
                  <a:pt x="157768" y="1419422"/>
                  <a:pt x="147723" y="1424124"/>
                  <a:pt x="138869" y="1430448"/>
                </a:cubicBezTo>
                <a:cubicBezTo>
                  <a:pt x="126591" y="1439218"/>
                  <a:pt x="114726" y="1448555"/>
                  <a:pt x="102655" y="1457608"/>
                </a:cubicBezTo>
                <a:cubicBezTo>
                  <a:pt x="84548" y="1484769"/>
                  <a:pt x="58657" y="1508122"/>
                  <a:pt x="48334" y="1539090"/>
                </a:cubicBezTo>
                <a:cubicBezTo>
                  <a:pt x="35839" y="1576572"/>
                  <a:pt x="44573" y="1558310"/>
                  <a:pt x="21174" y="1593410"/>
                </a:cubicBezTo>
                <a:cubicBezTo>
                  <a:pt x="-12435" y="1761450"/>
                  <a:pt x="-1120" y="1687745"/>
                  <a:pt x="21174" y="2037030"/>
                </a:cubicBezTo>
                <a:cubicBezTo>
                  <a:pt x="21867" y="2047889"/>
                  <a:pt x="33245" y="2055137"/>
                  <a:pt x="39280" y="2064191"/>
                </a:cubicBezTo>
                <a:cubicBezTo>
                  <a:pt x="54204" y="2138808"/>
                  <a:pt x="36247" y="2082876"/>
                  <a:pt x="75494" y="2145672"/>
                </a:cubicBezTo>
                <a:cubicBezTo>
                  <a:pt x="82647" y="2157117"/>
                  <a:pt x="85919" y="2170790"/>
                  <a:pt x="93601" y="2181886"/>
                </a:cubicBezTo>
                <a:cubicBezTo>
                  <a:pt x="113187" y="2210176"/>
                  <a:pt x="141589" y="2232591"/>
                  <a:pt x="156976" y="2263367"/>
                </a:cubicBezTo>
                <a:cubicBezTo>
                  <a:pt x="163011" y="2275438"/>
                  <a:pt x="166299" y="2289334"/>
                  <a:pt x="175082" y="2299581"/>
                </a:cubicBezTo>
                <a:cubicBezTo>
                  <a:pt x="184902" y="2311038"/>
                  <a:pt x="198862" y="2318193"/>
                  <a:pt x="211296" y="2326741"/>
                </a:cubicBezTo>
                <a:cubicBezTo>
                  <a:pt x="324626" y="2404655"/>
                  <a:pt x="279333" y="2389018"/>
                  <a:pt x="356152" y="2408222"/>
                </a:cubicBezTo>
                <a:cubicBezTo>
                  <a:pt x="449586" y="2454939"/>
                  <a:pt x="318712" y="2394273"/>
                  <a:pt x="455740" y="2435383"/>
                </a:cubicBezTo>
                <a:cubicBezTo>
                  <a:pt x="466162" y="2438510"/>
                  <a:pt x="472797" y="2449449"/>
                  <a:pt x="482900" y="2453490"/>
                </a:cubicBezTo>
                <a:cubicBezTo>
                  <a:pt x="601843" y="2501067"/>
                  <a:pt x="563184" y="2478167"/>
                  <a:pt x="663970" y="2507810"/>
                </a:cubicBezTo>
                <a:cubicBezTo>
                  <a:pt x="792069" y="2545487"/>
                  <a:pt x="697451" y="2528114"/>
                  <a:pt x="808825" y="2544024"/>
                </a:cubicBezTo>
                <a:lnTo>
                  <a:pt x="2184952" y="2534971"/>
                </a:lnTo>
                <a:cubicBezTo>
                  <a:pt x="2198446" y="2534712"/>
                  <a:pt x="2208761" y="2522181"/>
                  <a:pt x="2221166" y="2516864"/>
                </a:cubicBezTo>
                <a:cubicBezTo>
                  <a:pt x="2251692" y="2503781"/>
                  <a:pt x="2250070" y="2510247"/>
                  <a:pt x="2284540" y="2498757"/>
                </a:cubicBezTo>
                <a:cubicBezTo>
                  <a:pt x="2299957" y="2493618"/>
                  <a:pt x="2314718" y="2486686"/>
                  <a:pt x="2329807" y="2480650"/>
                </a:cubicBezTo>
                <a:cubicBezTo>
                  <a:pt x="2348333" y="2459036"/>
                  <a:pt x="2385463" y="2420863"/>
                  <a:pt x="2402235" y="2390115"/>
                </a:cubicBezTo>
                <a:cubicBezTo>
                  <a:pt x="2415160" y="2366419"/>
                  <a:pt x="2416856" y="2333883"/>
                  <a:pt x="2438449" y="2317688"/>
                </a:cubicBezTo>
                <a:cubicBezTo>
                  <a:pt x="2450520" y="2308634"/>
                  <a:pt x="2463993" y="2301197"/>
                  <a:pt x="2474663" y="2290527"/>
                </a:cubicBezTo>
                <a:cubicBezTo>
                  <a:pt x="2482357" y="2282833"/>
                  <a:pt x="2485804" y="2271726"/>
                  <a:pt x="2492770" y="2263367"/>
                </a:cubicBezTo>
                <a:cubicBezTo>
                  <a:pt x="2500967" y="2253531"/>
                  <a:pt x="2510877" y="2245260"/>
                  <a:pt x="2519930" y="2236206"/>
                </a:cubicBezTo>
                <a:cubicBezTo>
                  <a:pt x="2525731" y="2213001"/>
                  <a:pt x="2543156" y="2135434"/>
                  <a:pt x="2556144" y="2109458"/>
                </a:cubicBezTo>
                <a:cubicBezTo>
                  <a:pt x="2562180" y="2097387"/>
                  <a:pt x="2567098" y="2084689"/>
                  <a:pt x="2574251" y="2073244"/>
                </a:cubicBezTo>
                <a:cubicBezTo>
                  <a:pt x="2607120" y="2020653"/>
                  <a:pt x="2600160" y="2054675"/>
                  <a:pt x="2619518" y="1991763"/>
                </a:cubicBezTo>
                <a:cubicBezTo>
                  <a:pt x="2649569" y="1894099"/>
                  <a:pt x="2627667" y="1950111"/>
                  <a:pt x="2646678" y="1874068"/>
                </a:cubicBezTo>
                <a:cubicBezTo>
                  <a:pt x="2648993" y="1864810"/>
                  <a:pt x="2652714" y="1855961"/>
                  <a:pt x="2655732" y="1846907"/>
                </a:cubicBezTo>
                <a:cubicBezTo>
                  <a:pt x="2658750" y="1825782"/>
                  <a:pt x="2659610" y="1804235"/>
                  <a:pt x="2664785" y="1783533"/>
                </a:cubicBezTo>
                <a:cubicBezTo>
                  <a:pt x="2668727" y="1767767"/>
                  <a:pt x="2677186" y="1753483"/>
                  <a:pt x="2682892" y="1738266"/>
                </a:cubicBezTo>
                <a:cubicBezTo>
                  <a:pt x="2686243" y="1729330"/>
                  <a:pt x="2688595" y="1720041"/>
                  <a:pt x="2691946" y="1711105"/>
                </a:cubicBezTo>
                <a:cubicBezTo>
                  <a:pt x="2697652" y="1695888"/>
                  <a:pt x="2704347" y="1681055"/>
                  <a:pt x="2710053" y="1665838"/>
                </a:cubicBezTo>
                <a:cubicBezTo>
                  <a:pt x="2713404" y="1656903"/>
                  <a:pt x="2715755" y="1647613"/>
                  <a:pt x="2719106" y="1638678"/>
                </a:cubicBezTo>
                <a:cubicBezTo>
                  <a:pt x="2724812" y="1623461"/>
                  <a:pt x="2731507" y="1608627"/>
                  <a:pt x="2737213" y="1593410"/>
                </a:cubicBezTo>
                <a:cubicBezTo>
                  <a:pt x="2763376" y="1523643"/>
                  <a:pt x="2726775" y="1615671"/>
                  <a:pt x="2755320" y="1530036"/>
                </a:cubicBezTo>
                <a:cubicBezTo>
                  <a:pt x="2760459" y="1514619"/>
                  <a:pt x="2767391" y="1499858"/>
                  <a:pt x="2773427" y="1484769"/>
                </a:cubicBezTo>
                <a:cubicBezTo>
                  <a:pt x="2783964" y="1432081"/>
                  <a:pt x="2784049" y="1436006"/>
                  <a:pt x="2791534" y="1376127"/>
                </a:cubicBezTo>
                <a:cubicBezTo>
                  <a:pt x="2794924" y="1349011"/>
                  <a:pt x="2796094" y="1321602"/>
                  <a:pt x="2800587" y="1294646"/>
                </a:cubicBezTo>
                <a:cubicBezTo>
                  <a:pt x="2805690" y="1264027"/>
                  <a:pt x="2822278" y="1251265"/>
                  <a:pt x="2836801" y="1222218"/>
                </a:cubicBezTo>
                <a:cubicBezTo>
                  <a:pt x="2844069" y="1207682"/>
                  <a:pt x="2847640" y="1191487"/>
                  <a:pt x="2854908" y="1176951"/>
                </a:cubicBezTo>
                <a:cubicBezTo>
                  <a:pt x="2859774" y="1167219"/>
                  <a:pt x="2868149" y="1159523"/>
                  <a:pt x="2873015" y="1149791"/>
                </a:cubicBezTo>
                <a:cubicBezTo>
                  <a:pt x="2877283" y="1141255"/>
                  <a:pt x="2878718" y="1131566"/>
                  <a:pt x="2882069" y="1122630"/>
                </a:cubicBezTo>
                <a:cubicBezTo>
                  <a:pt x="2887775" y="1107413"/>
                  <a:pt x="2894140" y="1092452"/>
                  <a:pt x="2900176" y="1077363"/>
                </a:cubicBezTo>
                <a:cubicBezTo>
                  <a:pt x="2903194" y="1007953"/>
                  <a:pt x="2904097" y="938419"/>
                  <a:pt x="2909229" y="869133"/>
                </a:cubicBezTo>
                <a:cubicBezTo>
                  <a:pt x="2910148" y="856724"/>
                  <a:pt x="2914864" y="844883"/>
                  <a:pt x="2918282" y="832919"/>
                </a:cubicBezTo>
                <a:cubicBezTo>
                  <a:pt x="2942221" y="749133"/>
                  <a:pt x="2907196" y="884795"/>
                  <a:pt x="2945443" y="760492"/>
                </a:cubicBezTo>
                <a:cubicBezTo>
                  <a:pt x="2952762" y="736707"/>
                  <a:pt x="2955681" y="711673"/>
                  <a:pt x="2963550" y="688064"/>
                </a:cubicBezTo>
                <a:cubicBezTo>
                  <a:pt x="2976537" y="649099"/>
                  <a:pt x="2970288" y="670161"/>
                  <a:pt x="2981657" y="624690"/>
                </a:cubicBezTo>
                <a:cubicBezTo>
                  <a:pt x="2978639" y="461727"/>
                  <a:pt x="2981170" y="298567"/>
                  <a:pt x="2972603" y="135802"/>
                </a:cubicBezTo>
                <a:cubicBezTo>
                  <a:pt x="2971283" y="110717"/>
                  <a:pt x="2905833" y="74314"/>
                  <a:pt x="2900176" y="72428"/>
                </a:cubicBezTo>
                <a:lnTo>
                  <a:pt x="2873015" y="63375"/>
                </a:lnTo>
                <a:cubicBezTo>
                  <a:pt x="2863962" y="57339"/>
                  <a:pt x="2855587" y="50134"/>
                  <a:pt x="2845855" y="45268"/>
                </a:cubicBezTo>
                <a:cubicBezTo>
                  <a:pt x="2830925" y="37803"/>
                  <a:pt x="2784794" y="27678"/>
                  <a:pt x="2773427" y="27161"/>
                </a:cubicBezTo>
                <a:cubicBezTo>
                  <a:pt x="2567432" y="17798"/>
                  <a:pt x="2471644" y="4527"/>
                  <a:pt x="2411288" y="0"/>
                </a:cubicBezTo>
                <a:close/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ostoručno 10"/>
          <p:cNvSpPr/>
          <p:nvPr/>
        </p:nvSpPr>
        <p:spPr>
          <a:xfrm>
            <a:off x="5757659" y="4843604"/>
            <a:ext cx="1566602" cy="1127549"/>
          </a:xfrm>
          <a:custGeom>
            <a:avLst/>
            <a:gdLst>
              <a:gd name="connsiteX0" fmla="*/ 1485113 w 1566602"/>
              <a:gd name="connsiteY0" fmla="*/ 199176 h 1127549"/>
              <a:gd name="connsiteX1" fmla="*/ 1485113 w 1566602"/>
              <a:gd name="connsiteY1" fmla="*/ 199176 h 1127549"/>
              <a:gd name="connsiteX2" fmla="*/ 1412686 w 1566602"/>
              <a:gd name="connsiteY2" fmla="*/ 162962 h 1127549"/>
              <a:gd name="connsiteX3" fmla="*/ 1385525 w 1566602"/>
              <a:gd name="connsiteY3" fmla="*/ 153909 h 1127549"/>
              <a:gd name="connsiteX4" fmla="*/ 1349311 w 1566602"/>
              <a:gd name="connsiteY4" fmla="*/ 135802 h 1127549"/>
              <a:gd name="connsiteX5" fmla="*/ 1267830 w 1566602"/>
              <a:gd name="connsiteY5" fmla="*/ 108642 h 1127549"/>
              <a:gd name="connsiteX6" fmla="*/ 1240670 w 1566602"/>
              <a:gd name="connsiteY6" fmla="*/ 99588 h 1127549"/>
              <a:gd name="connsiteX7" fmla="*/ 1204456 w 1566602"/>
              <a:gd name="connsiteY7" fmla="*/ 90535 h 1127549"/>
              <a:gd name="connsiteX8" fmla="*/ 1150135 w 1566602"/>
              <a:gd name="connsiteY8" fmla="*/ 72428 h 1127549"/>
              <a:gd name="connsiteX9" fmla="*/ 1095814 w 1566602"/>
              <a:gd name="connsiteY9" fmla="*/ 63374 h 1127549"/>
              <a:gd name="connsiteX10" fmla="*/ 1023387 w 1566602"/>
              <a:gd name="connsiteY10" fmla="*/ 45267 h 1127549"/>
              <a:gd name="connsiteX11" fmla="*/ 778943 w 1566602"/>
              <a:gd name="connsiteY11" fmla="*/ 36214 h 1127549"/>
              <a:gd name="connsiteX12" fmla="*/ 697462 w 1566602"/>
              <a:gd name="connsiteY12" fmla="*/ 18107 h 1127549"/>
              <a:gd name="connsiteX13" fmla="*/ 615981 w 1566602"/>
              <a:gd name="connsiteY13" fmla="*/ 0 h 1127549"/>
              <a:gd name="connsiteX14" fmla="*/ 326270 w 1566602"/>
              <a:gd name="connsiteY14" fmla="*/ 9053 h 1127549"/>
              <a:gd name="connsiteX15" fmla="*/ 271949 w 1566602"/>
              <a:gd name="connsiteY15" fmla="*/ 27160 h 1127549"/>
              <a:gd name="connsiteX16" fmla="*/ 217628 w 1566602"/>
              <a:gd name="connsiteY16" fmla="*/ 63374 h 1127549"/>
              <a:gd name="connsiteX17" fmla="*/ 190468 w 1566602"/>
              <a:gd name="connsiteY17" fmla="*/ 99588 h 1127549"/>
              <a:gd name="connsiteX18" fmla="*/ 163307 w 1566602"/>
              <a:gd name="connsiteY18" fmla="*/ 126748 h 1127549"/>
              <a:gd name="connsiteX19" fmla="*/ 145200 w 1566602"/>
              <a:gd name="connsiteY19" fmla="*/ 162962 h 1127549"/>
              <a:gd name="connsiteX20" fmla="*/ 136147 w 1566602"/>
              <a:gd name="connsiteY20" fmla="*/ 190123 h 1127549"/>
              <a:gd name="connsiteX21" fmla="*/ 90880 w 1566602"/>
              <a:gd name="connsiteY21" fmla="*/ 244444 h 1127549"/>
              <a:gd name="connsiteX22" fmla="*/ 63719 w 1566602"/>
              <a:gd name="connsiteY22" fmla="*/ 298764 h 1127549"/>
              <a:gd name="connsiteX23" fmla="*/ 54666 w 1566602"/>
              <a:gd name="connsiteY23" fmla="*/ 325925 h 1127549"/>
              <a:gd name="connsiteX24" fmla="*/ 27505 w 1566602"/>
              <a:gd name="connsiteY24" fmla="*/ 371192 h 1127549"/>
              <a:gd name="connsiteX25" fmla="*/ 9398 w 1566602"/>
              <a:gd name="connsiteY25" fmla="*/ 443620 h 1127549"/>
              <a:gd name="connsiteX26" fmla="*/ 345 w 1566602"/>
              <a:gd name="connsiteY26" fmla="*/ 751438 h 1127549"/>
              <a:gd name="connsiteX27" fmla="*/ 36559 w 1566602"/>
              <a:gd name="connsiteY27" fmla="*/ 932507 h 1127549"/>
              <a:gd name="connsiteX28" fmla="*/ 72773 w 1566602"/>
              <a:gd name="connsiteY28" fmla="*/ 950614 h 1127549"/>
              <a:gd name="connsiteX29" fmla="*/ 108987 w 1566602"/>
              <a:gd name="connsiteY29" fmla="*/ 959667 h 1127549"/>
              <a:gd name="connsiteX30" fmla="*/ 136147 w 1566602"/>
              <a:gd name="connsiteY30" fmla="*/ 977774 h 1127549"/>
              <a:gd name="connsiteX31" fmla="*/ 181414 w 1566602"/>
              <a:gd name="connsiteY31" fmla="*/ 986828 h 1127549"/>
              <a:gd name="connsiteX32" fmla="*/ 208575 w 1566602"/>
              <a:gd name="connsiteY32" fmla="*/ 995881 h 1127549"/>
              <a:gd name="connsiteX33" fmla="*/ 253842 w 1566602"/>
              <a:gd name="connsiteY33" fmla="*/ 1004935 h 1127549"/>
              <a:gd name="connsiteX34" fmla="*/ 317216 w 1566602"/>
              <a:gd name="connsiteY34" fmla="*/ 1032095 h 1127549"/>
              <a:gd name="connsiteX35" fmla="*/ 362484 w 1566602"/>
              <a:gd name="connsiteY35" fmla="*/ 1041148 h 1127549"/>
              <a:gd name="connsiteX36" fmla="*/ 1240670 w 1566602"/>
              <a:gd name="connsiteY36" fmla="*/ 1050202 h 1127549"/>
              <a:gd name="connsiteX37" fmla="*/ 1285937 w 1566602"/>
              <a:gd name="connsiteY37" fmla="*/ 1032095 h 1127549"/>
              <a:gd name="connsiteX38" fmla="*/ 1367418 w 1566602"/>
              <a:gd name="connsiteY38" fmla="*/ 995881 h 1127549"/>
              <a:gd name="connsiteX39" fmla="*/ 1403632 w 1566602"/>
              <a:gd name="connsiteY39" fmla="*/ 941560 h 1127549"/>
              <a:gd name="connsiteX40" fmla="*/ 1448899 w 1566602"/>
              <a:gd name="connsiteY40" fmla="*/ 841972 h 1127549"/>
              <a:gd name="connsiteX41" fmla="*/ 1503220 w 1566602"/>
              <a:gd name="connsiteY41" fmla="*/ 760491 h 1127549"/>
              <a:gd name="connsiteX42" fmla="*/ 1521327 w 1566602"/>
              <a:gd name="connsiteY42" fmla="*/ 697117 h 1127549"/>
              <a:gd name="connsiteX43" fmla="*/ 1539434 w 1566602"/>
              <a:gd name="connsiteY43" fmla="*/ 642796 h 1127549"/>
              <a:gd name="connsiteX44" fmla="*/ 1557541 w 1566602"/>
              <a:gd name="connsiteY44" fmla="*/ 570368 h 1127549"/>
              <a:gd name="connsiteX45" fmla="*/ 1557541 w 1566602"/>
              <a:gd name="connsiteY45" fmla="*/ 407406 h 1127549"/>
              <a:gd name="connsiteX46" fmla="*/ 1539434 w 1566602"/>
              <a:gd name="connsiteY46" fmla="*/ 334978 h 1127549"/>
              <a:gd name="connsiteX47" fmla="*/ 1512274 w 1566602"/>
              <a:gd name="connsiteY47" fmla="*/ 316871 h 1127549"/>
              <a:gd name="connsiteX48" fmla="*/ 1485113 w 1566602"/>
              <a:gd name="connsiteY48" fmla="*/ 253497 h 1127549"/>
              <a:gd name="connsiteX49" fmla="*/ 1485113 w 1566602"/>
              <a:gd name="connsiteY49" fmla="*/ 199176 h 112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566602" h="1127549">
                <a:moveTo>
                  <a:pt x="1485113" y="199176"/>
                </a:moveTo>
                <a:lnTo>
                  <a:pt x="1485113" y="199176"/>
                </a:lnTo>
                <a:cubicBezTo>
                  <a:pt x="1460971" y="187105"/>
                  <a:pt x="1437259" y="174131"/>
                  <a:pt x="1412686" y="162962"/>
                </a:cubicBezTo>
                <a:cubicBezTo>
                  <a:pt x="1403998" y="159013"/>
                  <a:pt x="1394297" y="157668"/>
                  <a:pt x="1385525" y="153909"/>
                </a:cubicBezTo>
                <a:cubicBezTo>
                  <a:pt x="1373120" y="148593"/>
                  <a:pt x="1361908" y="140647"/>
                  <a:pt x="1349311" y="135802"/>
                </a:cubicBezTo>
                <a:cubicBezTo>
                  <a:pt x="1322590" y="125525"/>
                  <a:pt x="1294990" y="117696"/>
                  <a:pt x="1267830" y="108642"/>
                </a:cubicBezTo>
                <a:cubicBezTo>
                  <a:pt x="1258777" y="105624"/>
                  <a:pt x="1249928" y="101902"/>
                  <a:pt x="1240670" y="99588"/>
                </a:cubicBezTo>
                <a:cubicBezTo>
                  <a:pt x="1228599" y="96570"/>
                  <a:pt x="1216374" y="94110"/>
                  <a:pt x="1204456" y="90535"/>
                </a:cubicBezTo>
                <a:cubicBezTo>
                  <a:pt x="1186174" y="85051"/>
                  <a:pt x="1168652" y="77057"/>
                  <a:pt x="1150135" y="72428"/>
                </a:cubicBezTo>
                <a:cubicBezTo>
                  <a:pt x="1132326" y="67976"/>
                  <a:pt x="1113763" y="67220"/>
                  <a:pt x="1095814" y="63374"/>
                </a:cubicBezTo>
                <a:cubicBezTo>
                  <a:pt x="1071481" y="58160"/>
                  <a:pt x="1048181" y="47392"/>
                  <a:pt x="1023387" y="45267"/>
                </a:cubicBezTo>
                <a:cubicBezTo>
                  <a:pt x="942148" y="38304"/>
                  <a:pt x="860424" y="39232"/>
                  <a:pt x="778943" y="36214"/>
                </a:cubicBezTo>
                <a:cubicBezTo>
                  <a:pt x="751783" y="30178"/>
                  <a:pt x="724745" y="23564"/>
                  <a:pt x="697462" y="18107"/>
                </a:cubicBezTo>
                <a:cubicBezTo>
                  <a:pt x="617795" y="2173"/>
                  <a:pt x="668839" y="17619"/>
                  <a:pt x="615981" y="0"/>
                </a:cubicBezTo>
                <a:cubicBezTo>
                  <a:pt x="519411" y="3018"/>
                  <a:pt x="422588" y="1449"/>
                  <a:pt x="326270" y="9053"/>
                </a:cubicBezTo>
                <a:cubicBezTo>
                  <a:pt x="307243" y="10555"/>
                  <a:pt x="289020" y="18624"/>
                  <a:pt x="271949" y="27160"/>
                </a:cubicBezTo>
                <a:cubicBezTo>
                  <a:pt x="252485" y="36892"/>
                  <a:pt x="217628" y="63374"/>
                  <a:pt x="217628" y="63374"/>
                </a:cubicBezTo>
                <a:cubicBezTo>
                  <a:pt x="208575" y="75445"/>
                  <a:pt x="200288" y="88132"/>
                  <a:pt x="190468" y="99588"/>
                </a:cubicBezTo>
                <a:cubicBezTo>
                  <a:pt x="182136" y="109309"/>
                  <a:pt x="170749" y="116329"/>
                  <a:pt x="163307" y="126748"/>
                </a:cubicBezTo>
                <a:cubicBezTo>
                  <a:pt x="155462" y="137730"/>
                  <a:pt x="150516" y="150557"/>
                  <a:pt x="145200" y="162962"/>
                </a:cubicBezTo>
                <a:cubicBezTo>
                  <a:pt x="141441" y="171734"/>
                  <a:pt x="141441" y="182182"/>
                  <a:pt x="136147" y="190123"/>
                </a:cubicBezTo>
                <a:cubicBezTo>
                  <a:pt x="96094" y="250205"/>
                  <a:pt x="120508" y="185190"/>
                  <a:pt x="90880" y="244444"/>
                </a:cubicBezTo>
                <a:cubicBezTo>
                  <a:pt x="53399" y="319405"/>
                  <a:pt x="115608" y="220932"/>
                  <a:pt x="63719" y="298764"/>
                </a:cubicBezTo>
                <a:cubicBezTo>
                  <a:pt x="60701" y="307818"/>
                  <a:pt x="58934" y="317389"/>
                  <a:pt x="54666" y="325925"/>
                </a:cubicBezTo>
                <a:cubicBezTo>
                  <a:pt x="46796" y="341664"/>
                  <a:pt x="33822" y="354768"/>
                  <a:pt x="27505" y="371192"/>
                </a:cubicBezTo>
                <a:cubicBezTo>
                  <a:pt x="18571" y="394419"/>
                  <a:pt x="9398" y="443620"/>
                  <a:pt x="9398" y="443620"/>
                </a:cubicBezTo>
                <a:cubicBezTo>
                  <a:pt x="6380" y="546226"/>
                  <a:pt x="-1667" y="648807"/>
                  <a:pt x="345" y="751438"/>
                </a:cubicBezTo>
                <a:cubicBezTo>
                  <a:pt x="356" y="752016"/>
                  <a:pt x="-6122" y="896939"/>
                  <a:pt x="36559" y="932507"/>
                </a:cubicBezTo>
                <a:cubicBezTo>
                  <a:pt x="46927" y="941147"/>
                  <a:pt x="60136" y="945875"/>
                  <a:pt x="72773" y="950614"/>
                </a:cubicBezTo>
                <a:cubicBezTo>
                  <a:pt x="84424" y="954983"/>
                  <a:pt x="96916" y="956649"/>
                  <a:pt x="108987" y="959667"/>
                </a:cubicBezTo>
                <a:cubicBezTo>
                  <a:pt x="118040" y="965703"/>
                  <a:pt x="125959" y="973953"/>
                  <a:pt x="136147" y="977774"/>
                </a:cubicBezTo>
                <a:cubicBezTo>
                  <a:pt x="150555" y="983177"/>
                  <a:pt x="166486" y="983096"/>
                  <a:pt x="181414" y="986828"/>
                </a:cubicBezTo>
                <a:cubicBezTo>
                  <a:pt x="190672" y="989143"/>
                  <a:pt x="199317" y="993566"/>
                  <a:pt x="208575" y="995881"/>
                </a:cubicBezTo>
                <a:cubicBezTo>
                  <a:pt x="223503" y="999613"/>
                  <a:pt x="238914" y="1001203"/>
                  <a:pt x="253842" y="1004935"/>
                </a:cubicBezTo>
                <a:cubicBezTo>
                  <a:pt x="317140" y="1020760"/>
                  <a:pt x="239466" y="1006179"/>
                  <a:pt x="317216" y="1032095"/>
                </a:cubicBezTo>
                <a:cubicBezTo>
                  <a:pt x="331814" y="1036961"/>
                  <a:pt x="347395" y="1038130"/>
                  <a:pt x="362484" y="1041148"/>
                </a:cubicBezTo>
                <a:cubicBezTo>
                  <a:pt x="624755" y="1215999"/>
                  <a:pt x="403082" y="1075583"/>
                  <a:pt x="1240670" y="1050202"/>
                </a:cubicBezTo>
                <a:cubicBezTo>
                  <a:pt x="1256914" y="1049710"/>
                  <a:pt x="1271086" y="1038695"/>
                  <a:pt x="1285937" y="1032095"/>
                </a:cubicBezTo>
                <a:cubicBezTo>
                  <a:pt x="1400123" y="981345"/>
                  <a:pt x="1233233" y="1049555"/>
                  <a:pt x="1367418" y="995881"/>
                </a:cubicBezTo>
                <a:cubicBezTo>
                  <a:pt x="1379489" y="977774"/>
                  <a:pt x="1393211" y="960665"/>
                  <a:pt x="1403632" y="941560"/>
                </a:cubicBezTo>
                <a:cubicBezTo>
                  <a:pt x="1476479" y="808009"/>
                  <a:pt x="1355649" y="997389"/>
                  <a:pt x="1448899" y="841972"/>
                </a:cubicBezTo>
                <a:cubicBezTo>
                  <a:pt x="1494397" y="766142"/>
                  <a:pt x="1459225" y="848480"/>
                  <a:pt x="1503220" y="760491"/>
                </a:cubicBezTo>
                <a:cubicBezTo>
                  <a:pt x="1510830" y="745272"/>
                  <a:pt x="1516973" y="711629"/>
                  <a:pt x="1521327" y="697117"/>
                </a:cubicBezTo>
                <a:cubicBezTo>
                  <a:pt x="1526811" y="678835"/>
                  <a:pt x="1535691" y="661512"/>
                  <a:pt x="1539434" y="642796"/>
                </a:cubicBezTo>
                <a:cubicBezTo>
                  <a:pt x="1550360" y="588171"/>
                  <a:pt x="1543622" y="612127"/>
                  <a:pt x="1557541" y="570368"/>
                </a:cubicBezTo>
                <a:cubicBezTo>
                  <a:pt x="1567563" y="470147"/>
                  <a:pt x="1571521" y="498278"/>
                  <a:pt x="1557541" y="407406"/>
                </a:cubicBezTo>
                <a:cubicBezTo>
                  <a:pt x="1557218" y="405309"/>
                  <a:pt x="1546779" y="344159"/>
                  <a:pt x="1539434" y="334978"/>
                </a:cubicBezTo>
                <a:cubicBezTo>
                  <a:pt x="1532637" y="326481"/>
                  <a:pt x="1521327" y="322907"/>
                  <a:pt x="1512274" y="316871"/>
                </a:cubicBezTo>
                <a:cubicBezTo>
                  <a:pt x="1493430" y="241498"/>
                  <a:pt x="1516375" y="316022"/>
                  <a:pt x="1485113" y="253497"/>
                </a:cubicBezTo>
                <a:cubicBezTo>
                  <a:pt x="1466467" y="216205"/>
                  <a:pt x="1485113" y="208229"/>
                  <a:pt x="1485113" y="199176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1683952" y="6008460"/>
            <a:ext cx="537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Koja </a:t>
            </a:r>
            <a:r>
              <a:rPr lang="hr-HR" dirty="0" smtClean="0"/>
              <a:t>je vrsta </a:t>
            </a:r>
            <a:r>
              <a:rPr lang="hr-HR" dirty="0"/>
              <a:t>perja </a:t>
            </a:r>
            <a:r>
              <a:rPr lang="hr-HR" b="1" dirty="0" smtClean="0"/>
              <a:t>ostala</a:t>
            </a:r>
            <a:r>
              <a:rPr lang="hr-HR" dirty="0" smtClean="0"/>
              <a:t> </a:t>
            </a:r>
            <a:r>
              <a:rPr lang="hr-HR" dirty="0"/>
              <a:t>nezaokružena?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441" y="560717"/>
            <a:ext cx="2398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PTICE</a:t>
            </a:r>
          </a:p>
        </p:txBody>
      </p:sp>
      <p:pic>
        <p:nvPicPr>
          <p:cNvPr id="14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2" y="1073124"/>
            <a:ext cx="1079675" cy="71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6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1B887D-ED38-4669-897A-3EC40FA848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1855" y="1782271"/>
            <a:ext cx="6394394" cy="4221714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291855" y="1238480"/>
            <a:ext cx="487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Koje je </a:t>
            </a:r>
            <a:r>
              <a:rPr lang="hr-HR" b="1" dirty="0"/>
              <a:t>prilagodbe</a:t>
            </a:r>
            <a:r>
              <a:rPr lang="hr-HR" dirty="0"/>
              <a:t> na život u vodi razvio pingvin?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3757" y="1785669"/>
            <a:ext cx="415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b="1" dirty="0"/>
              <a:t>plivaće kožice </a:t>
            </a:r>
            <a:r>
              <a:rPr lang="hr-HR" dirty="0" smtClean="0"/>
              <a:t>među prstima </a:t>
            </a:r>
            <a:r>
              <a:rPr lang="hr-HR" dirty="0"/>
              <a:t>nogu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01396" y="2277374"/>
            <a:ext cx="364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b="1" dirty="0"/>
              <a:t>prednji</a:t>
            </a:r>
            <a:r>
              <a:rPr lang="hr-HR" dirty="0"/>
              <a:t> udovi služe za plivanje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3153" y="2766809"/>
            <a:ext cx="389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/>
              <a:t>gusto i glatko </a:t>
            </a:r>
            <a:r>
              <a:rPr lang="hr-HR" b="1" dirty="0" smtClean="0"/>
              <a:t>perje </a:t>
            </a:r>
            <a:r>
              <a:rPr lang="hr-HR" dirty="0" smtClean="0"/>
              <a:t>– zaštita </a:t>
            </a:r>
            <a:r>
              <a:rPr lang="hr-HR" dirty="0"/>
              <a:t>od vode i hladnoće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222" y="560717"/>
            <a:ext cx="2398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PTICE</a:t>
            </a:r>
          </a:p>
        </p:txBody>
      </p:sp>
      <p:pic>
        <p:nvPicPr>
          <p:cNvPr id="8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89" y="1065489"/>
            <a:ext cx="1079675" cy="71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5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1ADAFF-8A40-420E-A898-280B809CBF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06" y="1131913"/>
            <a:ext cx="4919460" cy="34007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DABD02-F80D-4756-AABB-60233F9232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7200" y="4578221"/>
            <a:ext cx="2425200" cy="16147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177" y="638355"/>
            <a:ext cx="256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GMAZOVI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8091" y="1440612"/>
            <a:ext cx="542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temperatura tijela </a:t>
            </a:r>
            <a:r>
              <a:rPr lang="hr-HR" b="1" dirty="0"/>
              <a:t>ovisi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/>
              <a:t>o okolišnoj temperaturi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5291" y="1820175"/>
            <a:ext cx="398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žive uglavnom u </a:t>
            </a:r>
            <a:r>
              <a:rPr lang="hr-HR" b="1" dirty="0">
                <a:solidFill>
                  <a:schemeClr val="bg1"/>
                </a:solidFill>
              </a:rPr>
              <a:t>to</a:t>
            </a:r>
            <a:r>
              <a:rPr lang="hr-HR" b="1" dirty="0"/>
              <a:t>plijim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/>
              <a:t>krajevima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5676" y="2225615"/>
            <a:ext cx="442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ljuskava koža izgra</a:t>
            </a:r>
            <a:r>
              <a:rPr lang="hr-HR" dirty="0"/>
              <a:t>đena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/>
              <a:t>od tvari </a:t>
            </a:r>
            <a:r>
              <a:rPr lang="hr-HR" b="1" dirty="0"/>
              <a:t>KERATINA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5675" y="2648309"/>
            <a:ext cx="541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zmije presvlače ko</a:t>
            </a:r>
            <a:r>
              <a:rPr lang="hr-HR" dirty="0"/>
              <a:t>žu</a:t>
            </a:r>
            <a:r>
              <a:rPr lang="hr-HR" b="1" dirty="0">
                <a:solidFill>
                  <a:schemeClr val="bg1"/>
                </a:solidFill>
              </a:rPr>
              <a:t>-</a:t>
            </a:r>
            <a:r>
              <a:rPr lang="hr-HR" b="1" dirty="0"/>
              <a:t>SVLAK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619" y="4804913"/>
            <a:ext cx="499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/>
              <a:t>tijelo kornjača štiti </a:t>
            </a:r>
            <a:r>
              <a:rPr lang="hr-HR" b="1" dirty="0"/>
              <a:t>oklop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5992" y="5193102"/>
            <a:ext cx="514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/>
              <a:t>koštane ploče </a:t>
            </a:r>
            <a:r>
              <a:rPr lang="hr-HR" b="1" dirty="0" smtClean="0"/>
              <a:t>spojene</a:t>
            </a:r>
            <a:r>
              <a:rPr lang="hr-HR" dirty="0" smtClean="0"/>
              <a:t> </a:t>
            </a:r>
            <a:r>
              <a:rPr lang="hr-HR" dirty="0" smtClean="0"/>
              <a:t>su rebrima </a:t>
            </a:r>
            <a:r>
              <a:rPr lang="hr-HR" dirty="0"/>
              <a:t>i kralješcima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7366" y="5598543"/>
            <a:ext cx="513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b="1" dirty="0"/>
              <a:t>neprobojna</a:t>
            </a:r>
            <a:r>
              <a:rPr lang="hr-HR" dirty="0"/>
              <a:t> zaštita</a:t>
            </a:r>
          </a:p>
        </p:txBody>
      </p:sp>
    </p:spTree>
    <p:extLst>
      <p:ext uri="{BB962C8B-B14F-4D97-AF65-F5344CB8AC3E}">
        <p14:creationId xmlns:p14="http://schemas.microsoft.com/office/powerpoint/2010/main" val="204784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936" y="603849"/>
            <a:ext cx="2320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VODOZEMCI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9A3F0E-C491-49CF-85D2-48510CE05A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257" y="1090016"/>
            <a:ext cx="7435970" cy="46949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5389" y="1181820"/>
            <a:ext cx="318166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hr-H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ovezani s </a:t>
            </a:r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vlažnim </a:t>
            </a:r>
            <a:r>
              <a:rPr lang="hr-H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staništima</a:t>
            </a:r>
            <a:endParaRPr lang="hr-H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015" y="1578634"/>
            <a:ext cx="103516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koža: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4016" y="2406769"/>
            <a:ext cx="30192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sadrži </a:t>
            </a:r>
            <a:r>
              <a:rPr lang="hr-H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brojne</a:t>
            </a: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krvne žile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016" y="1992703"/>
            <a:ext cx="30278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tanka, glatka, vlažna, sluzava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4014" y="2794959"/>
            <a:ext cx="3019246" cy="37956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brojne </a:t>
            </a: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žlijezde luče sluz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4016" y="3217653"/>
            <a:ext cx="301061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neke vrste sadrže </a:t>
            </a:r>
            <a:r>
              <a:rPr lang="hr-H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otrovne </a:t>
            </a: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žlijezde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9509" y="5331125"/>
            <a:ext cx="742734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Čime</a:t>
            </a: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neke </a:t>
            </a: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vrste </a:t>
            </a:r>
            <a:r>
              <a:rPr lang="hr-H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upozoravaju</a:t>
            </a: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neprijatelja na svoju otrovnost?</a:t>
            </a:r>
          </a:p>
        </p:txBody>
      </p:sp>
      <p:pic>
        <p:nvPicPr>
          <p:cNvPr id="11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2" y="4971233"/>
            <a:ext cx="1079675" cy="71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45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574" y="560716"/>
            <a:ext cx="4140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RIBE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D99BC2-A553-4EA5-B04C-4E08FFBE1D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855" y="1471327"/>
            <a:ext cx="3739252" cy="37295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46234" y="1674106"/>
            <a:ext cx="3640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Gdje </a:t>
            </a:r>
            <a:r>
              <a:rPr lang="hr-HR" dirty="0" smtClean="0"/>
              <a:t>ribe </a:t>
            </a:r>
            <a:r>
              <a:rPr lang="hr-HR" dirty="0"/>
              <a:t>žive?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4218104" y="2516945"/>
            <a:ext cx="349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b="1" dirty="0"/>
              <a:t>sluzava</a:t>
            </a:r>
            <a:r>
              <a:rPr lang="hr-HR" dirty="0"/>
              <a:t> koža pokrivena ljuskama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8104" y="3313985"/>
            <a:ext cx="440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b="1" dirty="0"/>
              <a:t>sluz</a:t>
            </a:r>
            <a:r>
              <a:rPr lang="hr-HR" dirty="0"/>
              <a:t> pomaže </a:t>
            </a:r>
            <a:r>
              <a:rPr lang="hr-HR" dirty="0" smtClean="0"/>
              <a:t>lakšemu </a:t>
            </a:r>
            <a:r>
              <a:rPr lang="hr-HR" dirty="0"/>
              <a:t>kretanju kroz vodu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6559" y="2913817"/>
            <a:ext cx="43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/>
              <a:t>ljuske su složene </a:t>
            </a:r>
            <a:r>
              <a:rPr lang="hr-HR" b="1" dirty="0"/>
              <a:t>poput crijepa </a:t>
            </a:r>
            <a:r>
              <a:rPr lang="hr-HR" dirty="0"/>
              <a:t>na krovu</a:t>
            </a:r>
          </a:p>
        </p:txBody>
      </p:sp>
      <p:pic>
        <p:nvPicPr>
          <p:cNvPr id="8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559" y="1471327"/>
            <a:ext cx="1079675" cy="71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24275" y="959858"/>
            <a:ext cx="5966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Kakav pokrov tijela imaju beskralježnjaci?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197238"/>
              </p:ext>
            </p:extLst>
          </p:nvPr>
        </p:nvGraphicFramePr>
        <p:xfrm>
          <a:off x="832917" y="1510775"/>
          <a:ext cx="7815892" cy="41085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6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13885">
                <a:tc>
                  <a:txBody>
                    <a:bodyPr/>
                    <a:lstStyle/>
                    <a:p>
                      <a:endParaRPr lang="hr-HR" sz="1100" dirty="0"/>
                    </a:p>
                    <a:p>
                      <a:endParaRPr lang="hr-HR" sz="1100" dirty="0"/>
                    </a:p>
                    <a:p>
                      <a:pPr algn="ctr"/>
                      <a:r>
                        <a:rPr lang="hr-HR" sz="1100" dirty="0"/>
                        <a:t>skupine</a:t>
                      </a:r>
                    </a:p>
                    <a:p>
                      <a:r>
                        <a:rPr lang="hr-HR" sz="1100" dirty="0"/>
                        <a:t>beskralježnjaka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/>
                        <a:t>BODLJIKAŠI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/>
                        <a:t>ČLANKONOŠCI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/>
                        <a:t>KOLUTIĆAVCI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/>
                        <a:t>MEKUŠCI</a:t>
                      </a:r>
                    </a:p>
                    <a:p>
                      <a:pPr algn="ctr"/>
                      <a:endParaRPr lang="hr-HR" sz="1100" dirty="0"/>
                    </a:p>
                    <a:p>
                      <a:pPr algn="ctr"/>
                      <a:endParaRPr lang="hr-HR" sz="1100" dirty="0"/>
                    </a:p>
                    <a:p>
                      <a:pPr algn="ctr"/>
                      <a:endParaRPr lang="hr-HR" sz="1100" dirty="0"/>
                    </a:p>
                    <a:p>
                      <a:pPr algn="ctr"/>
                      <a:r>
                        <a:rPr lang="hr-HR" sz="1100" dirty="0"/>
                        <a:t>PUŽEVI, ŠKOLJKAŠI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/>
                        <a:t>MEKUŠCI</a:t>
                      </a:r>
                    </a:p>
                    <a:p>
                      <a:pPr algn="ctr"/>
                      <a:endParaRPr lang="hr-HR" sz="1100" dirty="0"/>
                    </a:p>
                    <a:p>
                      <a:pPr algn="ctr"/>
                      <a:endParaRPr lang="hr-HR" sz="1100" dirty="0"/>
                    </a:p>
                    <a:p>
                      <a:pPr algn="ctr"/>
                      <a:endParaRPr lang="hr-HR" sz="1100" dirty="0"/>
                    </a:p>
                    <a:p>
                      <a:pPr algn="ctr"/>
                      <a:endParaRPr lang="hr-HR" sz="1100" dirty="0"/>
                    </a:p>
                    <a:p>
                      <a:pPr algn="ctr"/>
                      <a:r>
                        <a:rPr lang="hr-HR" sz="1100" dirty="0"/>
                        <a:t>GLAVONOŠCI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/>
                        <a:t>SPUŽVE I ŽARNJACI</a:t>
                      </a:r>
                    </a:p>
                    <a:p>
                      <a:pPr algn="ctr"/>
                      <a:endParaRPr lang="hr-HR" sz="1100" dirty="0"/>
                    </a:p>
                    <a:p>
                      <a:pPr algn="ctr"/>
                      <a:endParaRPr lang="hr-HR" sz="1100" dirty="0"/>
                    </a:p>
                    <a:p>
                      <a:pPr algn="ctr"/>
                      <a:endParaRPr lang="hr-H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506">
                <a:tc>
                  <a:txBody>
                    <a:bodyPr/>
                    <a:lstStyle/>
                    <a:p>
                      <a:pPr algn="ctr"/>
                      <a:endParaRPr lang="hr-HR" sz="1050" b="1" dirty="0"/>
                    </a:p>
                    <a:p>
                      <a:pPr algn="ctr"/>
                      <a:endParaRPr lang="hr-HR" sz="1050" b="1" dirty="0"/>
                    </a:p>
                    <a:p>
                      <a:pPr algn="ctr"/>
                      <a:r>
                        <a:rPr lang="hr-HR" sz="1050" b="1" dirty="0"/>
                        <a:t>pokrov</a:t>
                      </a:r>
                      <a:r>
                        <a:rPr lang="hr-HR" sz="1050" b="1" baseline="0" dirty="0"/>
                        <a:t> tijela</a:t>
                      </a:r>
                      <a:endParaRPr lang="hr-H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b="1" dirty="0"/>
                    </a:p>
                    <a:p>
                      <a:pPr algn="ctr"/>
                      <a:r>
                        <a:rPr lang="hr-HR" sz="1050" b="1" dirty="0"/>
                        <a:t>KOŽA</a:t>
                      </a:r>
                      <a:r>
                        <a:rPr lang="hr-HR" sz="1050" b="1" baseline="0" dirty="0"/>
                        <a:t> S </a:t>
                      </a:r>
                      <a:r>
                        <a:rPr lang="hr-HR" sz="1050" b="1" dirty="0"/>
                        <a:t>BODLJAMA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b="1" dirty="0"/>
                    </a:p>
                    <a:p>
                      <a:pPr algn="ctr"/>
                      <a:r>
                        <a:rPr lang="hr-HR" sz="1050" b="1" dirty="0"/>
                        <a:t>VANJSKI</a:t>
                      </a:r>
                      <a:r>
                        <a:rPr lang="hr-HR" sz="1050" b="1" baseline="0" dirty="0"/>
                        <a:t> OKLOP OD HITINA</a:t>
                      </a:r>
                      <a:endParaRPr lang="hr-H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b="1" dirty="0"/>
                    </a:p>
                    <a:p>
                      <a:pPr algn="ctr"/>
                      <a:r>
                        <a:rPr lang="hr-HR" sz="1050" b="1" dirty="0"/>
                        <a:t>KOŽA</a:t>
                      </a:r>
                    </a:p>
                    <a:p>
                      <a:pPr algn="ctr"/>
                      <a:r>
                        <a:rPr lang="hr-HR" sz="1050" dirty="0"/>
                        <a:t>- tanka i vlažna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b="1" dirty="0"/>
                    </a:p>
                    <a:p>
                      <a:pPr algn="ctr"/>
                      <a:r>
                        <a:rPr lang="hr-HR" sz="1050" b="1" dirty="0"/>
                        <a:t>KUĆICE ili</a:t>
                      </a:r>
                      <a:r>
                        <a:rPr lang="hr-HR" sz="1050" b="1" baseline="0" dirty="0"/>
                        <a:t> LJUŠTURE</a:t>
                      </a:r>
                    </a:p>
                    <a:p>
                      <a:pPr algn="ctr"/>
                      <a:r>
                        <a:rPr lang="hr-HR" sz="1050" baseline="0" dirty="0" smtClean="0"/>
                        <a:t>- od </a:t>
                      </a:r>
                      <a:r>
                        <a:rPr lang="hr-HR" sz="1050" baseline="0" dirty="0"/>
                        <a:t>vapnenca</a:t>
                      </a:r>
                      <a:endParaRPr lang="hr-H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dirty="0" smtClean="0"/>
                        <a:t>- izgubili </a:t>
                      </a:r>
                      <a:r>
                        <a:rPr lang="hr-HR" sz="1050" dirty="0"/>
                        <a:t>kućicu tijekom evolucije (iznimka INDIJSKA LAĐICA)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b="1" dirty="0"/>
                        <a:t>JEDNOSTAVNI SLOJ STANICA </a:t>
                      </a:r>
                      <a:r>
                        <a:rPr lang="hr-HR" sz="1050" b="1" dirty="0" smtClean="0"/>
                        <a:t>+  KAMENE / VAPNENE</a:t>
                      </a:r>
                      <a:r>
                        <a:rPr lang="hr-HR" sz="1050" b="1" baseline="0" dirty="0" smtClean="0"/>
                        <a:t> </a:t>
                      </a:r>
                      <a:r>
                        <a:rPr lang="hr-HR" sz="1050" b="1" baseline="0" dirty="0"/>
                        <a:t>IGLICE</a:t>
                      </a:r>
                      <a:endParaRPr lang="hr-HR" sz="105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506">
                <a:tc>
                  <a:txBody>
                    <a:bodyPr/>
                    <a:lstStyle/>
                    <a:p>
                      <a:endParaRPr lang="hr-HR" sz="1050" b="1" dirty="0"/>
                    </a:p>
                    <a:p>
                      <a:endParaRPr lang="hr-HR" sz="1050" b="1" dirty="0"/>
                    </a:p>
                    <a:p>
                      <a:pPr algn="ctr"/>
                      <a:r>
                        <a:rPr lang="hr-HR" sz="1050" b="1" dirty="0"/>
                        <a:t>uloga pokrova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dirty="0"/>
                    </a:p>
                    <a:p>
                      <a:pPr algn="ctr"/>
                      <a:r>
                        <a:rPr lang="hr-HR" sz="1050" dirty="0" smtClean="0"/>
                        <a:t>- </a:t>
                      </a:r>
                      <a:r>
                        <a:rPr lang="hr-HR" sz="1050" b="1" dirty="0" smtClean="0"/>
                        <a:t>zaštita</a:t>
                      </a:r>
                      <a:r>
                        <a:rPr lang="hr-HR" sz="1050" dirty="0" smtClean="0"/>
                        <a:t> </a:t>
                      </a:r>
                      <a:r>
                        <a:rPr lang="hr-HR" sz="1050" dirty="0"/>
                        <a:t>od neprijatelja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dirty="0"/>
                    </a:p>
                    <a:p>
                      <a:pPr algn="ctr"/>
                      <a:r>
                        <a:rPr lang="hr-HR" sz="1050" dirty="0" smtClean="0"/>
                        <a:t>- </a:t>
                      </a:r>
                      <a:r>
                        <a:rPr lang="hr-HR" sz="1050" b="1" dirty="0" smtClean="0"/>
                        <a:t>štiti</a:t>
                      </a:r>
                      <a:r>
                        <a:rPr lang="hr-HR" sz="1050" dirty="0" smtClean="0"/>
                        <a:t> </a:t>
                      </a:r>
                      <a:r>
                        <a:rPr lang="hr-HR" sz="1050" dirty="0"/>
                        <a:t>od isušivanja</a:t>
                      </a:r>
                    </a:p>
                    <a:p>
                      <a:pPr algn="ctr"/>
                      <a:r>
                        <a:rPr lang="hr-HR" sz="1050" dirty="0"/>
                        <a:t>- </a:t>
                      </a:r>
                      <a:r>
                        <a:rPr lang="hr-HR" sz="1050" b="1" dirty="0"/>
                        <a:t>štiti</a:t>
                      </a:r>
                      <a:r>
                        <a:rPr lang="hr-HR" sz="1050" dirty="0"/>
                        <a:t> od neprijatelja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dirty="0"/>
                    </a:p>
                    <a:p>
                      <a:pPr algn="ctr"/>
                      <a:r>
                        <a:rPr lang="hr-HR" sz="1050" dirty="0" smtClean="0"/>
                        <a:t>- </a:t>
                      </a:r>
                      <a:r>
                        <a:rPr lang="hr-HR" sz="1050" b="1" dirty="0" smtClean="0"/>
                        <a:t>sluzne</a:t>
                      </a:r>
                      <a:r>
                        <a:rPr lang="hr-HR" sz="1050" dirty="0" smtClean="0"/>
                        <a:t> </a:t>
                      </a:r>
                      <a:r>
                        <a:rPr lang="hr-HR" sz="1050" dirty="0"/>
                        <a:t>žlijezde pomažu u kretanju i disanju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hr-HR" sz="1050" b="1" dirty="0" smtClean="0"/>
                        <a:t> zaštita </a:t>
                      </a:r>
                      <a:r>
                        <a:rPr lang="hr-HR" sz="1050" dirty="0"/>
                        <a:t>od neprijatelja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hr-HR" sz="1050" b="1" dirty="0" smtClean="0"/>
                        <a:t> zaštita</a:t>
                      </a:r>
                      <a:r>
                        <a:rPr lang="hr-HR" sz="1050" dirty="0" smtClean="0"/>
                        <a:t> </a:t>
                      </a:r>
                      <a:r>
                        <a:rPr lang="hr-HR" sz="1050" dirty="0"/>
                        <a:t>od isušivanja</a:t>
                      </a:r>
                      <a:r>
                        <a:rPr lang="hr-HR" sz="1050" baseline="0" dirty="0"/>
                        <a:t> (oseka)</a:t>
                      </a:r>
                      <a:endParaRPr lang="hr-H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dirty="0"/>
                    </a:p>
                    <a:p>
                      <a:pPr algn="ctr"/>
                      <a:r>
                        <a:rPr lang="hr-HR" sz="1050" dirty="0"/>
                        <a:t>- </a:t>
                      </a:r>
                      <a:r>
                        <a:rPr lang="hr-HR" sz="1050" b="1" dirty="0"/>
                        <a:t>promjena boje </a:t>
                      </a:r>
                      <a:r>
                        <a:rPr lang="hr-HR" sz="1050" dirty="0"/>
                        <a:t>kože</a:t>
                      </a:r>
                      <a:r>
                        <a:rPr lang="hr-HR" sz="1050" baseline="0" dirty="0"/>
                        <a:t> kao zaštita od neprijatelja</a:t>
                      </a:r>
                      <a:endParaRPr lang="hr-H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dirty="0"/>
                    </a:p>
                    <a:p>
                      <a:pPr algn="ctr"/>
                      <a:endParaRPr lang="hr-HR" sz="1050" dirty="0"/>
                    </a:p>
                    <a:p>
                      <a:pPr algn="ctr"/>
                      <a:r>
                        <a:rPr lang="hr-HR" sz="1050" dirty="0" smtClean="0"/>
                        <a:t>- </a:t>
                      </a:r>
                      <a:r>
                        <a:rPr lang="hr-HR" sz="1050" b="1" dirty="0" smtClean="0"/>
                        <a:t>zaštita </a:t>
                      </a:r>
                      <a:endParaRPr lang="hr-HR" sz="105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291">
                <a:tc>
                  <a:txBody>
                    <a:bodyPr/>
                    <a:lstStyle/>
                    <a:p>
                      <a:endParaRPr lang="hr-HR" sz="1050" b="1" dirty="0"/>
                    </a:p>
                    <a:p>
                      <a:endParaRPr lang="hr-HR" sz="1050" b="1" dirty="0"/>
                    </a:p>
                    <a:p>
                      <a:pPr algn="ctr"/>
                      <a:endParaRPr lang="hr-HR" sz="1050" b="1" dirty="0"/>
                    </a:p>
                    <a:p>
                      <a:pPr algn="ctr"/>
                      <a:r>
                        <a:rPr lang="hr-HR" sz="1050" b="1" dirty="0"/>
                        <a:t>zanimljivost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dirty="0"/>
                    </a:p>
                    <a:p>
                      <a:pPr algn="ctr"/>
                      <a:r>
                        <a:rPr lang="hr-HR" sz="1050" dirty="0" smtClean="0"/>
                        <a:t>- </a:t>
                      </a:r>
                      <a:r>
                        <a:rPr lang="hr-HR" sz="1050" b="1" dirty="0" smtClean="0"/>
                        <a:t>potporni</a:t>
                      </a:r>
                      <a:r>
                        <a:rPr lang="hr-HR" sz="1050" baseline="0" dirty="0" smtClean="0"/>
                        <a:t> </a:t>
                      </a:r>
                      <a:r>
                        <a:rPr lang="hr-HR" sz="1050" baseline="0" dirty="0"/>
                        <a:t>sustav unutar tijela</a:t>
                      </a:r>
                    </a:p>
                    <a:p>
                      <a:pPr algn="ctr"/>
                      <a:r>
                        <a:rPr lang="hr-HR" sz="1050" baseline="0" dirty="0"/>
                        <a:t>- slabo pokretni organizmi</a:t>
                      </a:r>
                      <a:endParaRPr lang="hr-H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hr-HR" sz="1050" dirty="0" smtClean="0"/>
                        <a:t> rakovi </a:t>
                      </a:r>
                      <a:r>
                        <a:rPr lang="hr-HR" sz="1050" dirty="0"/>
                        <a:t>imaju</a:t>
                      </a:r>
                      <a:r>
                        <a:rPr lang="hr-HR" sz="1050" baseline="0" dirty="0"/>
                        <a:t> </a:t>
                      </a:r>
                      <a:r>
                        <a:rPr lang="hr-HR" sz="1050" baseline="0" dirty="0" smtClean="0"/>
                        <a:t>oklop </a:t>
                      </a:r>
                      <a:r>
                        <a:rPr lang="hr-HR" sz="1050" baseline="0" dirty="0"/>
                        <a:t>s ugrađenim </a:t>
                      </a:r>
                      <a:r>
                        <a:rPr lang="hr-HR" sz="1050" b="1" baseline="0" dirty="0"/>
                        <a:t>VAPNENCEM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hr-HR" sz="1050" baseline="0" dirty="0" smtClean="0"/>
                        <a:t> moraju </a:t>
                      </a:r>
                      <a:r>
                        <a:rPr lang="hr-HR" sz="1050" baseline="0" dirty="0"/>
                        <a:t>se tijekom života </a:t>
                      </a:r>
                      <a:r>
                        <a:rPr lang="hr-HR" sz="1050" b="1" baseline="0" dirty="0"/>
                        <a:t>presvlačiti</a:t>
                      </a:r>
                      <a:endParaRPr lang="hr-H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dirty="0"/>
                    </a:p>
                    <a:p>
                      <a:pPr algn="ctr"/>
                      <a:r>
                        <a:rPr lang="hr-HR" sz="1050" dirty="0" smtClean="0"/>
                        <a:t>- gujavice </a:t>
                      </a:r>
                      <a:r>
                        <a:rPr lang="hr-HR" sz="1050" dirty="0"/>
                        <a:t>za kretanje imaju još</a:t>
                      </a:r>
                      <a:r>
                        <a:rPr lang="hr-HR" sz="1050" baseline="0" dirty="0"/>
                        <a:t> </a:t>
                      </a:r>
                      <a:r>
                        <a:rPr lang="hr-HR" sz="1050" b="1" baseline="0" dirty="0"/>
                        <a:t>mišiće </a:t>
                      </a:r>
                      <a:r>
                        <a:rPr lang="hr-HR" sz="1050" baseline="0" dirty="0"/>
                        <a:t>i jake dlake </a:t>
                      </a:r>
                      <a:r>
                        <a:rPr lang="hr-HR" sz="1050" b="1" baseline="0" dirty="0"/>
                        <a:t>četine</a:t>
                      </a:r>
                      <a:endParaRPr lang="hr-H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dirty="0"/>
                    </a:p>
                    <a:p>
                      <a:pPr algn="ctr"/>
                      <a:r>
                        <a:rPr lang="hr-HR" sz="1050" dirty="0"/>
                        <a:t>-</a:t>
                      </a:r>
                      <a:r>
                        <a:rPr lang="hr-HR" sz="1050" baseline="0" dirty="0"/>
                        <a:t> kopneni puževi stvaraju</a:t>
                      </a:r>
                      <a:r>
                        <a:rPr lang="hr-HR" sz="1050" b="1" baseline="0" dirty="0"/>
                        <a:t> opnu </a:t>
                      </a:r>
                      <a:r>
                        <a:rPr lang="hr-HR" sz="1050" baseline="0" dirty="0"/>
                        <a:t>kojom zatvore kućicu tijekom zime</a:t>
                      </a:r>
                      <a:endParaRPr lang="hr-H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dirty="0"/>
                    </a:p>
                    <a:p>
                      <a:pPr algn="ctr"/>
                      <a:r>
                        <a:rPr lang="hr-HR" sz="1050" dirty="0"/>
                        <a:t>- najrazvijeniji</a:t>
                      </a:r>
                      <a:r>
                        <a:rPr lang="hr-HR" sz="1050" baseline="0" dirty="0"/>
                        <a:t> među mekušcima</a:t>
                      </a:r>
                      <a:endParaRPr lang="hr-H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dirty="0"/>
                    </a:p>
                    <a:p>
                      <a:pPr algn="ctr"/>
                      <a:r>
                        <a:rPr lang="hr-HR" sz="1050" dirty="0" smtClean="0"/>
                        <a:t>- žarnjaci</a:t>
                      </a:r>
                      <a:r>
                        <a:rPr lang="hr-HR" sz="1050" baseline="0" dirty="0" smtClean="0"/>
                        <a:t> </a:t>
                      </a:r>
                      <a:r>
                        <a:rPr lang="hr-HR" sz="1050" baseline="0" dirty="0"/>
                        <a:t>imaju </a:t>
                      </a:r>
                      <a:r>
                        <a:rPr lang="hr-HR" sz="1050" b="1" baseline="0" dirty="0"/>
                        <a:t>otrov u stanicama </a:t>
                      </a:r>
                      <a:r>
                        <a:rPr lang="hr-HR" sz="1050" baseline="0" dirty="0" err="1" smtClean="0"/>
                        <a:t>žarnicama</a:t>
                      </a:r>
                      <a:r>
                        <a:rPr lang="hr-HR" sz="1050" baseline="0" dirty="0" smtClean="0"/>
                        <a:t> – za  </a:t>
                      </a:r>
                      <a:r>
                        <a:rPr lang="hr-HR" sz="1050" baseline="0" dirty="0"/>
                        <a:t>hvatanje plijena i obranu</a:t>
                      </a:r>
                      <a:endParaRPr lang="hr-H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B8CF2DDD-DFEE-4CFF-8CD5-12E06C98A8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6204" y="1799381"/>
            <a:ext cx="785315" cy="60491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DDF4209-32C5-4FB6-B3E4-5AD10F1EBE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6451" y="1812389"/>
            <a:ext cx="892741" cy="64358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87A3CAF-3D57-41A3-9D1A-DE8BE16D951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30842" y="1812389"/>
            <a:ext cx="1074828" cy="74300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CA82F33-DC1A-42DB-A580-2063E2579D7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3093" y="1697472"/>
            <a:ext cx="872255" cy="544194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50748A8A-5A80-4605-B73F-617642DE859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2771" y="1715814"/>
            <a:ext cx="984346" cy="64925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C302D24-681E-4D0A-8A50-8F8A923A830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13410" y="1904534"/>
            <a:ext cx="844301" cy="558714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1959067" y="2633286"/>
            <a:ext cx="1104522" cy="29847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3068844" y="2640348"/>
            <a:ext cx="1104522" cy="29847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4184419" y="2633286"/>
            <a:ext cx="1150738" cy="29847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5345928" y="2633286"/>
            <a:ext cx="1104522" cy="29847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/>
        </p:nvSpPr>
        <p:spPr>
          <a:xfrm>
            <a:off x="6427192" y="2632014"/>
            <a:ext cx="1104522" cy="29847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7532658" y="2632014"/>
            <a:ext cx="1104522" cy="29847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041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672</Words>
  <Application>Microsoft Office PowerPoint</Application>
  <PresentationFormat>Prikaz na zaslonu (4:3)</PresentationFormat>
  <Paragraphs>185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12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Wingdings</vt:lpstr>
      <vt:lpstr>1_Office Theme</vt:lpstr>
      <vt:lpstr>2_Office Theme</vt:lpstr>
      <vt:lpstr>ZAŠTITA ŽIVIH BIĆA Kakav pokrov tijela imaju kralježnjaci?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Ljubljanica</dc:creator>
  <cp:lastModifiedBy>Windows korisnik</cp:lastModifiedBy>
  <cp:revision>28</cp:revision>
  <dcterms:created xsi:type="dcterms:W3CDTF">2019-06-17T06:00:36Z</dcterms:created>
  <dcterms:modified xsi:type="dcterms:W3CDTF">2019-08-16T10:25:12Z</dcterms:modified>
</cp:coreProperties>
</file>